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60" r:id="rId1"/>
  </p:sldMasterIdLst>
  <p:notesMasterIdLst>
    <p:notesMasterId r:id="rId14"/>
  </p:notesMasterIdLst>
  <p:sldIdLst>
    <p:sldId id="293" r:id="rId2"/>
    <p:sldId id="298" r:id="rId3"/>
    <p:sldId id="297" r:id="rId4"/>
    <p:sldId id="299" r:id="rId5"/>
    <p:sldId id="300" r:id="rId6"/>
    <p:sldId id="301" r:id="rId7"/>
    <p:sldId id="302" r:id="rId8"/>
    <p:sldId id="303" r:id="rId9"/>
    <p:sldId id="304" r:id="rId10"/>
    <p:sldId id="305" r:id="rId11"/>
    <p:sldId id="306" r:id="rId12"/>
    <p:sldId id="307" r:id="rId13"/>
  </p:sldIdLst>
  <p:sldSz cx="9144000" cy="6858000" type="screen4x3"/>
  <p:notesSz cx="6858000" cy="9144000"/>
  <p:defaultTextStyle>
    <a:defPPr>
      <a:defRPr lang="en-GB"/>
    </a:defPPr>
    <a:lvl1pPr algn="l" defTabSz="449263" rtl="0" eaLnBrk="0" fontAlgn="base" hangingPunct="0">
      <a:spcBef>
        <a:spcPct val="0"/>
      </a:spcBef>
      <a:spcAft>
        <a:spcPct val="0"/>
      </a:spcAft>
      <a:defRPr kern="1200">
        <a:solidFill>
          <a:schemeClr val="bg1"/>
        </a:solidFill>
        <a:latin typeface="Arial" charset="0"/>
        <a:ea typeface="Microsoft YaHei" charset="-122"/>
        <a:cs typeface="Arial" charset="0"/>
      </a:defRPr>
    </a:lvl1pPr>
    <a:lvl2pPr marL="742950" indent="-285750" algn="l" defTabSz="449263" rtl="0" eaLnBrk="0" fontAlgn="base" hangingPunct="0">
      <a:spcBef>
        <a:spcPct val="0"/>
      </a:spcBef>
      <a:spcAft>
        <a:spcPct val="0"/>
      </a:spcAft>
      <a:defRPr kern="1200">
        <a:solidFill>
          <a:schemeClr val="bg1"/>
        </a:solidFill>
        <a:latin typeface="Arial" charset="0"/>
        <a:ea typeface="Microsoft YaHei" charset="-122"/>
        <a:cs typeface="Arial" charset="0"/>
      </a:defRPr>
    </a:lvl2pPr>
    <a:lvl3pPr marL="1143000" indent="-228600" algn="l" defTabSz="449263" rtl="0" eaLnBrk="0" fontAlgn="base" hangingPunct="0">
      <a:spcBef>
        <a:spcPct val="0"/>
      </a:spcBef>
      <a:spcAft>
        <a:spcPct val="0"/>
      </a:spcAft>
      <a:defRPr kern="1200">
        <a:solidFill>
          <a:schemeClr val="bg1"/>
        </a:solidFill>
        <a:latin typeface="Arial" charset="0"/>
        <a:ea typeface="Microsoft YaHei" charset="-122"/>
        <a:cs typeface="Arial" charset="0"/>
      </a:defRPr>
    </a:lvl3pPr>
    <a:lvl4pPr marL="1600200" indent="-228600" algn="l" defTabSz="449263" rtl="0" eaLnBrk="0" fontAlgn="base" hangingPunct="0">
      <a:spcBef>
        <a:spcPct val="0"/>
      </a:spcBef>
      <a:spcAft>
        <a:spcPct val="0"/>
      </a:spcAft>
      <a:defRPr kern="1200">
        <a:solidFill>
          <a:schemeClr val="bg1"/>
        </a:solidFill>
        <a:latin typeface="Arial" charset="0"/>
        <a:ea typeface="Microsoft YaHei" charset="-122"/>
        <a:cs typeface="Arial" charset="0"/>
      </a:defRPr>
    </a:lvl4pPr>
    <a:lvl5pPr marL="2057400" indent="-228600" algn="l" defTabSz="449263" rtl="0" eaLnBrk="0" fontAlgn="base" hangingPunct="0">
      <a:spcBef>
        <a:spcPct val="0"/>
      </a:spcBef>
      <a:spcAft>
        <a:spcPct val="0"/>
      </a:spcAft>
      <a:defRPr kern="1200">
        <a:solidFill>
          <a:schemeClr val="bg1"/>
        </a:solidFill>
        <a:latin typeface="Arial" charset="0"/>
        <a:ea typeface="Microsoft YaHei" charset="-122"/>
        <a:cs typeface="Arial" charset="0"/>
      </a:defRPr>
    </a:lvl5pPr>
    <a:lvl6pPr marL="2286000" algn="l" defTabSz="914400" rtl="0" eaLnBrk="1" latinLnBrk="0" hangingPunct="1">
      <a:defRPr kern="1200">
        <a:solidFill>
          <a:schemeClr val="bg1"/>
        </a:solidFill>
        <a:latin typeface="Arial" charset="0"/>
        <a:ea typeface="Microsoft YaHei" charset="-122"/>
        <a:cs typeface="Arial" charset="0"/>
      </a:defRPr>
    </a:lvl6pPr>
    <a:lvl7pPr marL="2743200" algn="l" defTabSz="914400" rtl="0" eaLnBrk="1" latinLnBrk="0" hangingPunct="1">
      <a:defRPr kern="1200">
        <a:solidFill>
          <a:schemeClr val="bg1"/>
        </a:solidFill>
        <a:latin typeface="Arial" charset="0"/>
        <a:ea typeface="Microsoft YaHei" charset="-122"/>
        <a:cs typeface="Arial" charset="0"/>
      </a:defRPr>
    </a:lvl7pPr>
    <a:lvl8pPr marL="3200400" algn="l" defTabSz="914400" rtl="0" eaLnBrk="1" latinLnBrk="0" hangingPunct="1">
      <a:defRPr kern="1200">
        <a:solidFill>
          <a:schemeClr val="bg1"/>
        </a:solidFill>
        <a:latin typeface="Arial" charset="0"/>
        <a:ea typeface="Microsoft YaHei" charset="-122"/>
        <a:cs typeface="Arial" charset="0"/>
      </a:defRPr>
    </a:lvl8pPr>
    <a:lvl9pPr marL="3657600" algn="l" defTabSz="914400" rtl="0" eaLnBrk="1" latinLnBrk="0" hangingPunct="1">
      <a:defRPr kern="1200">
        <a:solidFill>
          <a:schemeClr val="bg1"/>
        </a:solidFill>
        <a:latin typeface="Arial" charset="0"/>
        <a:ea typeface="Microsoft YaHei" charset="-122"/>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00"/>
    <a:srgbClr val="FF33CC"/>
    <a:srgbClr val="FF6600"/>
    <a:srgbClr val="25ABD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 pośredni 2 — Ak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59" autoAdjust="0"/>
    <p:restoredTop sz="86323" autoAdjust="0"/>
  </p:normalViewPr>
  <p:slideViewPr>
    <p:cSldViewPr>
      <p:cViewPr varScale="1">
        <p:scale>
          <a:sx n="97" d="100"/>
          <a:sy n="97" d="100"/>
        </p:scale>
        <p:origin x="906" y="78"/>
      </p:cViewPr>
      <p:guideLst>
        <p:guide orient="horz" pos="2160"/>
        <p:guide pos="2880"/>
      </p:guideLst>
    </p:cSldViewPr>
  </p:slideViewPr>
  <p:outlineViewPr>
    <p:cViewPr varScale="1">
      <p:scale>
        <a:sx n="170" d="200"/>
        <a:sy n="170" d="200"/>
      </p:scale>
      <p:origin x="0" y="23118"/>
    </p:cViewPr>
  </p:outlineViewPr>
  <p:notesTextViewPr>
    <p:cViewPr>
      <p:scale>
        <a:sx n="1" d="1"/>
        <a:sy n="1" d="1"/>
      </p:scale>
      <p:origin x="0" y="0"/>
    </p:cViewPr>
  </p:notesTextViewPr>
  <p:notesViewPr>
    <p:cSldViewPr>
      <p:cViewPr varScale="1">
        <p:scale>
          <a:sx n="59" d="100"/>
          <a:sy n="59" d="100"/>
        </p:scale>
        <p:origin x="-175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6626" name="AutoShape 1"/>
          <p:cNvSpPr>
            <a:spLocks noChangeArrowheads="1"/>
          </p:cNvSpPr>
          <p:nvPr/>
        </p:nvSpPr>
        <p:spPr bwMode="auto">
          <a:xfrm>
            <a:off x="0" y="0"/>
            <a:ext cx="6858000" cy="9144000"/>
          </a:xfrm>
          <a:prstGeom prst="roundRect">
            <a:avLst>
              <a:gd name="adj" fmla="val 23"/>
            </a:avLst>
          </a:prstGeom>
          <a:solidFill>
            <a:srgbClr val="FFFFFF"/>
          </a:solidFill>
          <a:ln w="9525">
            <a:noFill/>
            <a:round/>
            <a:headEnd/>
            <a:tailEnd/>
          </a:ln>
          <a:effectLst/>
        </p:spPr>
        <p:txBody>
          <a:bodyPr wrap="none" anchor="ctr"/>
          <a:lstStyle/>
          <a:p>
            <a:pPr eaLnBrk="1" hangingPunct="1">
              <a:buClr>
                <a:srgbClr val="000000"/>
              </a:buClr>
              <a:buSzPct val="100000"/>
              <a:buFont typeface="Times New Roman" pitchFamily="16" charset="0"/>
              <a:buNone/>
            </a:pPr>
            <a:endParaRPr lang="pl-PL" altLang="pl-PL"/>
          </a:p>
        </p:txBody>
      </p:sp>
      <p:sp>
        <p:nvSpPr>
          <p:cNvPr id="26627" name="Text Box 2"/>
          <p:cNvSpPr txBox="1">
            <a:spLocks noChangeArrowheads="1"/>
          </p:cNvSpPr>
          <p:nvPr/>
        </p:nvSpPr>
        <p:spPr bwMode="auto">
          <a:xfrm>
            <a:off x="0" y="0"/>
            <a:ext cx="2971800" cy="457200"/>
          </a:xfrm>
          <a:prstGeom prst="rect">
            <a:avLst/>
          </a:prstGeom>
          <a:noFill/>
          <a:ln w="9525">
            <a:noFill/>
            <a:round/>
            <a:headEnd/>
            <a:tailEnd/>
          </a:ln>
          <a:effectLst/>
        </p:spPr>
        <p:txBody>
          <a:bodyPr wrap="none" anchor="ctr"/>
          <a:lstStyle/>
          <a:p>
            <a:pPr eaLnBrk="1" hangingPunct="1">
              <a:buClr>
                <a:srgbClr val="000000"/>
              </a:buClr>
              <a:buSzPct val="100000"/>
              <a:buFont typeface="Times New Roman" pitchFamily="16" charset="0"/>
              <a:buNone/>
            </a:pPr>
            <a:endParaRPr lang="pl-PL" altLang="pl-PL"/>
          </a:p>
        </p:txBody>
      </p:sp>
      <p:sp>
        <p:nvSpPr>
          <p:cNvPr id="2" name="Rectangle 3"/>
          <p:cNvSpPr>
            <a:spLocks noGrp="1" noChangeArrowheads="1"/>
          </p:cNvSpPr>
          <p:nvPr>
            <p:ph type="dt"/>
          </p:nvPr>
        </p:nvSpPr>
        <p:spPr bwMode="auto">
          <a:xfrm>
            <a:off x="3884613" y="0"/>
            <a:ext cx="2970212" cy="4556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lvl1pPr algn="r" eaLnBrk="1" hangingPunct="1">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Calibri" panose="020F0502020204030204" pitchFamily="34" charset="0"/>
                <a:ea typeface="+mn-ea"/>
                <a:cs typeface="Arial" panose="020B0604020202020204" pitchFamily="34" charset="0"/>
              </a:defRPr>
            </a:lvl1pPr>
          </a:lstStyle>
          <a:p>
            <a:pPr>
              <a:defRPr/>
            </a:pPr>
            <a:endParaRPr lang="pl-PL" altLang="pl-PL"/>
          </a:p>
        </p:txBody>
      </p:sp>
      <p:sp>
        <p:nvSpPr>
          <p:cNvPr id="26629" name="Rectangle 4"/>
          <p:cNvSpPr>
            <a:spLocks noGrp="1" noRot="1" noChangeAspect="1" noChangeArrowheads="1"/>
          </p:cNvSpPr>
          <p:nvPr>
            <p:ph type="sldImg"/>
          </p:nvPr>
        </p:nvSpPr>
        <p:spPr bwMode="auto">
          <a:xfrm>
            <a:off x="1143000" y="685800"/>
            <a:ext cx="4570413" cy="3427413"/>
          </a:xfrm>
          <a:prstGeom prst="rect">
            <a:avLst/>
          </a:prstGeom>
          <a:noFill/>
          <a:ln w="12600">
            <a:solidFill>
              <a:srgbClr val="000000"/>
            </a:solidFill>
            <a:miter lim="800000"/>
            <a:headEnd/>
            <a:tailEnd/>
          </a:ln>
          <a:effectLst/>
        </p:spPr>
      </p:sp>
      <p:sp>
        <p:nvSpPr>
          <p:cNvPr id="3" name="Rectangle 5"/>
          <p:cNvSpPr>
            <a:spLocks noGrp="1" noChangeArrowheads="1"/>
          </p:cNvSpPr>
          <p:nvPr>
            <p:ph type="body"/>
          </p:nvPr>
        </p:nvSpPr>
        <p:spPr bwMode="auto">
          <a:xfrm>
            <a:off x="685800" y="4343400"/>
            <a:ext cx="5484813" cy="41132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p>
            <a:pPr lvl="0"/>
            <a:endParaRPr lang="pl-PL" altLang="pl-PL" noProof="0" smtClean="0"/>
          </a:p>
        </p:txBody>
      </p:sp>
      <p:sp>
        <p:nvSpPr>
          <p:cNvPr id="26631" name="Text Box 6"/>
          <p:cNvSpPr txBox="1">
            <a:spLocks noChangeArrowheads="1"/>
          </p:cNvSpPr>
          <p:nvPr/>
        </p:nvSpPr>
        <p:spPr bwMode="auto">
          <a:xfrm>
            <a:off x="0" y="8685213"/>
            <a:ext cx="2971800" cy="457200"/>
          </a:xfrm>
          <a:prstGeom prst="rect">
            <a:avLst/>
          </a:prstGeom>
          <a:noFill/>
          <a:ln w="9525">
            <a:noFill/>
            <a:round/>
            <a:headEnd/>
            <a:tailEnd/>
          </a:ln>
          <a:effectLst/>
        </p:spPr>
        <p:txBody>
          <a:bodyPr wrap="none" anchor="ctr"/>
          <a:lstStyle/>
          <a:p>
            <a:pPr eaLnBrk="1" hangingPunct="1">
              <a:buClr>
                <a:srgbClr val="000000"/>
              </a:buClr>
              <a:buSzPct val="100000"/>
              <a:buFont typeface="Times New Roman" pitchFamily="16" charset="0"/>
              <a:buNone/>
            </a:pPr>
            <a:endParaRPr lang="pl-PL" altLang="pl-PL"/>
          </a:p>
        </p:txBody>
      </p:sp>
      <p:sp>
        <p:nvSpPr>
          <p:cNvPr id="4" name="Rectangle 7"/>
          <p:cNvSpPr>
            <a:spLocks noGrp="1" noChangeArrowheads="1"/>
          </p:cNvSpPr>
          <p:nvPr>
            <p:ph type="sldNum"/>
          </p:nvPr>
        </p:nvSpPr>
        <p:spPr bwMode="auto">
          <a:xfrm>
            <a:off x="3884613" y="8685213"/>
            <a:ext cx="2970212" cy="4556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bodyPr>
          <a:lstStyle>
            <a:lvl1pPr algn="r" eaLnBrk="1" hangingPunct="1">
              <a:buSzPct val="1000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Calibri" pitchFamily="32" charset="0"/>
                <a:cs typeface="+mn-cs"/>
              </a:defRPr>
            </a:lvl1pPr>
          </a:lstStyle>
          <a:p>
            <a:pPr>
              <a:defRPr/>
            </a:pPr>
            <a:fld id="{7D4A581A-5152-4346-9655-94C9AF412521}" type="slidenum">
              <a:rPr lang="pl-PL" altLang="pl-PL"/>
              <a:pPr>
                <a:defRPr/>
              </a:pPr>
              <a:t>‹#›</a:t>
            </a:fld>
            <a:endParaRPr lang="pl-PL" altLang="pl-PL"/>
          </a:p>
        </p:txBody>
      </p:sp>
    </p:spTree>
    <p:extLst>
      <p:ext uri="{BB962C8B-B14F-4D97-AF65-F5344CB8AC3E}">
        <p14:creationId xmlns:p14="http://schemas.microsoft.com/office/powerpoint/2010/main" val="1434315177"/>
      </p:ext>
    </p:extLst>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anose="02020603050405020304" pitchFamily="18" charset="0"/>
        <a:ea typeface="+mn-ea"/>
        <a:cs typeface="+mn-cs"/>
      </a:defRPr>
    </a:lvl1pPr>
    <a:lvl2pPr marL="742950" indent="-285750" algn="l" defTabSz="449263"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anose="02020603050405020304" pitchFamily="18" charset="0"/>
        <a:ea typeface="+mn-ea"/>
        <a:cs typeface="+mn-cs"/>
      </a:defRPr>
    </a:lvl2pPr>
    <a:lvl3pPr marL="1143000" indent="-228600" algn="l" defTabSz="449263"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anose="02020603050405020304" pitchFamily="18" charset="0"/>
        <a:ea typeface="+mn-ea"/>
        <a:cs typeface="+mn-cs"/>
      </a:defRPr>
    </a:lvl3pPr>
    <a:lvl4pPr marL="1600200" indent="-228600" algn="l" defTabSz="449263"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anose="02020603050405020304" pitchFamily="18" charset="0"/>
        <a:ea typeface="+mn-ea"/>
        <a:cs typeface="+mn-cs"/>
      </a:defRPr>
    </a:lvl4pPr>
    <a:lvl5pPr marL="2057400" indent="-228600" algn="l" defTabSz="449263"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idx="10"/>
          </p:nvPr>
        </p:nvSpPr>
        <p:spPr/>
        <p:txBody>
          <a:bodyPr/>
          <a:lstStyle/>
          <a:p>
            <a:pPr>
              <a:defRPr/>
            </a:pPr>
            <a:fld id="{7D4A581A-5152-4346-9655-94C9AF412521}" type="slidenum">
              <a:rPr lang="pl-PL" altLang="pl-PL" smtClean="0"/>
              <a:pPr>
                <a:defRPr/>
              </a:pPr>
              <a:t>12</a:t>
            </a:fld>
            <a:endParaRPr lang="pl-PL" altLang="pl-PL"/>
          </a:p>
        </p:txBody>
      </p:sp>
    </p:spTree>
    <p:extLst>
      <p:ext uri="{BB962C8B-B14F-4D97-AF65-F5344CB8AC3E}">
        <p14:creationId xmlns:p14="http://schemas.microsoft.com/office/powerpoint/2010/main" val="23096387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p:cNvSpPr>
            <a:spLocks noGrp="1"/>
          </p:cNvSpPr>
          <p:nvPr>
            <p:ph type="ctrTitle"/>
          </p:nvPr>
        </p:nvSpPr>
        <p:spPr>
          <a:xfrm>
            <a:off x="685800" y="2130425"/>
            <a:ext cx="7772400" cy="1470025"/>
          </a:xfrm>
        </p:spPr>
        <p:txBody>
          <a:bodyPr/>
          <a:lstStyle/>
          <a:p>
            <a:r>
              <a:rPr lang="pl-PL" smtClean="0"/>
              <a:t>Kliknij, aby edytować styl</a:t>
            </a:r>
            <a:endParaRPr lang="pl-PL"/>
          </a:p>
        </p:txBody>
      </p:sp>
      <p:sp>
        <p:nvSpPr>
          <p:cNvPr id="3" name="Podtytuł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l-PL" smtClean="0"/>
              <a:t>Kliknij, aby edytować styl wzorca podtytułu</a:t>
            </a:r>
            <a:endParaRPr lang="pl-PL"/>
          </a:p>
        </p:txBody>
      </p:sp>
      <p:sp>
        <p:nvSpPr>
          <p:cNvPr id="4" name="Symbol zastępczy daty 3"/>
          <p:cNvSpPr>
            <a:spLocks noGrp="1"/>
          </p:cNvSpPr>
          <p:nvPr>
            <p:ph type="dt" sz="half" idx="10"/>
          </p:nvPr>
        </p:nvSpPr>
        <p:spPr/>
        <p:txBody>
          <a:bodyPr/>
          <a:lstStyle>
            <a:lvl1pPr>
              <a:defRPr/>
            </a:lvl1pPr>
          </a:lstStyle>
          <a:p>
            <a:pPr>
              <a:defRPr/>
            </a:pPr>
            <a:endParaRPr lang="pl-PL" altLang="pl-PL"/>
          </a:p>
        </p:txBody>
      </p:sp>
      <p:sp>
        <p:nvSpPr>
          <p:cNvPr id="5" name="Symbol zastępczy stopki 4"/>
          <p:cNvSpPr>
            <a:spLocks noGrp="1"/>
          </p:cNvSpPr>
          <p:nvPr>
            <p:ph type="ftr" sz="quarter" idx="11"/>
          </p:nvPr>
        </p:nvSpPr>
        <p:spPr/>
        <p:txBody>
          <a:bodyPr/>
          <a:lstStyle>
            <a:lvl1pPr>
              <a:defRPr/>
            </a:lvl1pPr>
          </a:lstStyle>
          <a:p>
            <a:pPr>
              <a:defRPr/>
            </a:pPr>
            <a:endParaRPr lang="pl-PL"/>
          </a:p>
        </p:txBody>
      </p:sp>
      <p:sp>
        <p:nvSpPr>
          <p:cNvPr id="6" name="Symbol zastępczy numeru slajdu 5"/>
          <p:cNvSpPr>
            <a:spLocks noGrp="1"/>
          </p:cNvSpPr>
          <p:nvPr>
            <p:ph type="sldNum" sz="quarter" idx="12"/>
          </p:nvPr>
        </p:nvSpPr>
        <p:spPr/>
        <p:txBody>
          <a:bodyPr/>
          <a:lstStyle>
            <a:lvl1pPr>
              <a:defRPr/>
            </a:lvl1pPr>
          </a:lstStyle>
          <a:p>
            <a:pPr>
              <a:defRPr/>
            </a:pPr>
            <a:fld id="{81F22656-E8F3-4706-9014-70D9BD90B9EB}" type="slidenum">
              <a:rPr lang="pl-PL" altLang="pl-PL"/>
              <a:pPr>
                <a:defRPr/>
              </a:pPr>
              <a:t>‹#›</a:t>
            </a:fld>
            <a:endParaRPr lang="pl-PL" altLang="pl-P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idx="1"/>
          </p:nvPr>
        </p:nvSpPr>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lvl1pPr>
              <a:defRPr/>
            </a:lvl1pPr>
          </a:lstStyle>
          <a:p>
            <a:pPr>
              <a:defRPr/>
            </a:pPr>
            <a:endParaRPr lang="pl-PL" altLang="pl-PL"/>
          </a:p>
        </p:txBody>
      </p:sp>
      <p:sp>
        <p:nvSpPr>
          <p:cNvPr id="5" name="Symbol zastępczy stopki 4"/>
          <p:cNvSpPr>
            <a:spLocks noGrp="1"/>
          </p:cNvSpPr>
          <p:nvPr>
            <p:ph type="ftr" sz="quarter" idx="11"/>
          </p:nvPr>
        </p:nvSpPr>
        <p:spPr/>
        <p:txBody>
          <a:bodyPr/>
          <a:lstStyle>
            <a:lvl1pPr>
              <a:defRPr/>
            </a:lvl1pPr>
          </a:lstStyle>
          <a:p>
            <a:pPr>
              <a:defRPr/>
            </a:pPr>
            <a:endParaRPr lang="pl-PL"/>
          </a:p>
        </p:txBody>
      </p:sp>
      <p:sp>
        <p:nvSpPr>
          <p:cNvPr id="6" name="Symbol zastępczy numeru slajdu 5"/>
          <p:cNvSpPr>
            <a:spLocks noGrp="1"/>
          </p:cNvSpPr>
          <p:nvPr>
            <p:ph type="sldNum" sz="quarter" idx="12"/>
          </p:nvPr>
        </p:nvSpPr>
        <p:spPr/>
        <p:txBody>
          <a:bodyPr/>
          <a:lstStyle>
            <a:lvl1pPr>
              <a:defRPr/>
            </a:lvl1pPr>
          </a:lstStyle>
          <a:p>
            <a:pPr>
              <a:defRPr/>
            </a:pPr>
            <a:fld id="{55F0FE70-0C59-4C79-94AD-880DBD7CB7BB}" type="slidenum">
              <a:rPr lang="pl-PL" altLang="pl-PL"/>
              <a:pPr>
                <a:defRPr/>
              </a:pPr>
              <a:t>‹#›</a:t>
            </a:fld>
            <a:endParaRPr lang="pl-PL" altLang="pl-P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p:cNvSpPr>
            <a:spLocks noGrp="1"/>
          </p:cNvSpPr>
          <p:nvPr>
            <p:ph type="title"/>
          </p:nvPr>
        </p:nvSpPr>
        <p:spPr>
          <a:xfrm>
            <a:off x="722313" y="4406900"/>
            <a:ext cx="7772400" cy="1362075"/>
          </a:xfrm>
        </p:spPr>
        <p:txBody>
          <a:bodyPr anchor="t"/>
          <a:lstStyle>
            <a:lvl1pPr algn="l">
              <a:defRPr sz="4000" b="1" cap="all"/>
            </a:lvl1pPr>
          </a:lstStyle>
          <a:p>
            <a:r>
              <a:rPr lang="pl-PL" smtClean="0"/>
              <a:t>Kliknij, aby edytować styl</a:t>
            </a:r>
            <a:endParaRPr lang="pl-PL"/>
          </a:p>
        </p:txBody>
      </p:sp>
      <p:sp>
        <p:nvSpPr>
          <p:cNvPr id="3" name="Symbol zastępczy tekst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smtClean="0"/>
              <a:t>Kliknij, aby edytować style wzorca tekstu</a:t>
            </a:r>
          </a:p>
        </p:txBody>
      </p:sp>
      <p:sp>
        <p:nvSpPr>
          <p:cNvPr id="4" name="Symbol zastępczy daty 3"/>
          <p:cNvSpPr>
            <a:spLocks noGrp="1"/>
          </p:cNvSpPr>
          <p:nvPr>
            <p:ph type="dt" sz="half" idx="10"/>
          </p:nvPr>
        </p:nvSpPr>
        <p:spPr/>
        <p:txBody>
          <a:bodyPr/>
          <a:lstStyle>
            <a:lvl1pPr>
              <a:defRPr/>
            </a:lvl1pPr>
          </a:lstStyle>
          <a:p>
            <a:pPr>
              <a:defRPr/>
            </a:pPr>
            <a:endParaRPr lang="pl-PL" altLang="pl-PL"/>
          </a:p>
        </p:txBody>
      </p:sp>
      <p:sp>
        <p:nvSpPr>
          <p:cNvPr id="5" name="Symbol zastępczy stopki 4"/>
          <p:cNvSpPr>
            <a:spLocks noGrp="1"/>
          </p:cNvSpPr>
          <p:nvPr>
            <p:ph type="ftr" sz="quarter" idx="11"/>
          </p:nvPr>
        </p:nvSpPr>
        <p:spPr/>
        <p:txBody>
          <a:bodyPr/>
          <a:lstStyle>
            <a:lvl1pPr>
              <a:defRPr/>
            </a:lvl1pPr>
          </a:lstStyle>
          <a:p>
            <a:pPr>
              <a:defRPr/>
            </a:pPr>
            <a:endParaRPr lang="pl-PL"/>
          </a:p>
        </p:txBody>
      </p:sp>
      <p:sp>
        <p:nvSpPr>
          <p:cNvPr id="6" name="Symbol zastępczy numeru slajdu 5"/>
          <p:cNvSpPr>
            <a:spLocks noGrp="1"/>
          </p:cNvSpPr>
          <p:nvPr>
            <p:ph type="sldNum" sz="quarter" idx="12"/>
          </p:nvPr>
        </p:nvSpPr>
        <p:spPr/>
        <p:txBody>
          <a:bodyPr/>
          <a:lstStyle>
            <a:lvl1pPr>
              <a:defRPr/>
            </a:lvl1pPr>
          </a:lstStyle>
          <a:p>
            <a:pPr>
              <a:defRPr/>
            </a:pPr>
            <a:fld id="{45F49157-8CC2-450F-BFA1-C7D4EF97ECF7}" type="slidenum">
              <a:rPr lang="pl-PL" altLang="pl-PL"/>
              <a:pPr>
                <a:defRPr/>
              </a:pPr>
              <a:t>‹#›</a:t>
            </a:fld>
            <a:endParaRPr lang="pl-PL" altLang="pl-P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zawartości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daty 3"/>
          <p:cNvSpPr>
            <a:spLocks noGrp="1"/>
          </p:cNvSpPr>
          <p:nvPr>
            <p:ph type="dt" sz="half" idx="10"/>
          </p:nvPr>
        </p:nvSpPr>
        <p:spPr/>
        <p:txBody>
          <a:bodyPr/>
          <a:lstStyle>
            <a:lvl1pPr>
              <a:defRPr/>
            </a:lvl1pPr>
          </a:lstStyle>
          <a:p>
            <a:pPr>
              <a:defRPr/>
            </a:pPr>
            <a:endParaRPr lang="pl-PL" altLang="pl-PL"/>
          </a:p>
        </p:txBody>
      </p:sp>
      <p:sp>
        <p:nvSpPr>
          <p:cNvPr id="6" name="Symbol zastępczy stopki 4"/>
          <p:cNvSpPr>
            <a:spLocks noGrp="1"/>
          </p:cNvSpPr>
          <p:nvPr>
            <p:ph type="ftr" sz="quarter" idx="11"/>
          </p:nvPr>
        </p:nvSpPr>
        <p:spPr/>
        <p:txBody>
          <a:bodyPr/>
          <a:lstStyle>
            <a:lvl1pPr>
              <a:defRPr/>
            </a:lvl1pPr>
          </a:lstStyle>
          <a:p>
            <a:pPr>
              <a:defRPr/>
            </a:pPr>
            <a:endParaRPr lang="pl-PL"/>
          </a:p>
        </p:txBody>
      </p:sp>
      <p:sp>
        <p:nvSpPr>
          <p:cNvPr id="7" name="Symbol zastępczy numeru slajdu 5"/>
          <p:cNvSpPr>
            <a:spLocks noGrp="1"/>
          </p:cNvSpPr>
          <p:nvPr>
            <p:ph type="sldNum" sz="quarter" idx="12"/>
          </p:nvPr>
        </p:nvSpPr>
        <p:spPr/>
        <p:txBody>
          <a:bodyPr/>
          <a:lstStyle>
            <a:lvl1pPr>
              <a:defRPr/>
            </a:lvl1pPr>
          </a:lstStyle>
          <a:p>
            <a:pPr>
              <a:defRPr/>
            </a:pPr>
            <a:fld id="{40DE6E10-D11E-442C-9BAA-281FB7822F17}" type="slidenum">
              <a:rPr lang="pl-PL" altLang="pl-PL"/>
              <a:pPr>
                <a:defRPr/>
              </a:pPr>
              <a:t>‹#›</a:t>
            </a:fld>
            <a:endParaRPr lang="pl-PL" altLang="pl-P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lvl1pPr>
              <a:defRPr/>
            </a:lvl1pPr>
          </a:lstStyle>
          <a:p>
            <a:r>
              <a:rPr lang="pl-PL" smtClean="0"/>
              <a:t>Kliknij, aby edytować styl</a:t>
            </a:r>
            <a:endParaRPr lang="pl-PL"/>
          </a:p>
        </p:txBody>
      </p:sp>
      <p:sp>
        <p:nvSpPr>
          <p:cNvPr id="3" name="Symbol zastępczy tekst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4" name="Symbol zastępczy zawartości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tekst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6" name="Symbol zastępczy zawartości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7" name="Symbol zastępczy daty 3"/>
          <p:cNvSpPr>
            <a:spLocks noGrp="1"/>
          </p:cNvSpPr>
          <p:nvPr>
            <p:ph type="dt" sz="half" idx="10"/>
          </p:nvPr>
        </p:nvSpPr>
        <p:spPr/>
        <p:txBody>
          <a:bodyPr/>
          <a:lstStyle>
            <a:lvl1pPr>
              <a:defRPr/>
            </a:lvl1pPr>
          </a:lstStyle>
          <a:p>
            <a:pPr>
              <a:defRPr/>
            </a:pPr>
            <a:endParaRPr lang="pl-PL" altLang="pl-PL"/>
          </a:p>
        </p:txBody>
      </p:sp>
      <p:sp>
        <p:nvSpPr>
          <p:cNvPr id="8" name="Symbol zastępczy stopki 4"/>
          <p:cNvSpPr>
            <a:spLocks noGrp="1"/>
          </p:cNvSpPr>
          <p:nvPr>
            <p:ph type="ftr" sz="quarter" idx="11"/>
          </p:nvPr>
        </p:nvSpPr>
        <p:spPr/>
        <p:txBody>
          <a:bodyPr/>
          <a:lstStyle>
            <a:lvl1pPr>
              <a:defRPr/>
            </a:lvl1pPr>
          </a:lstStyle>
          <a:p>
            <a:pPr>
              <a:defRPr/>
            </a:pPr>
            <a:endParaRPr lang="pl-PL"/>
          </a:p>
        </p:txBody>
      </p:sp>
      <p:sp>
        <p:nvSpPr>
          <p:cNvPr id="9" name="Symbol zastępczy numeru slajdu 5"/>
          <p:cNvSpPr>
            <a:spLocks noGrp="1"/>
          </p:cNvSpPr>
          <p:nvPr>
            <p:ph type="sldNum" sz="quarter" idx="12"/>
          </p:nvPr>
        </p:nvSpPr>
        <p:spPr/>
        <p:txBody>
          <a:bodyPr/>
          <a:lstStyle>
            <a:lvl1pPr>
              <a:defRPr/>
            </a:lvl1pPr>
          </a:lstStyle>
          <a:p>
            <a:pPr>
              <a:defRPr/>
            </a:pPr>
            <a:fld id="{27BFAD1D-B6B8-425F-A26B-75C8D17B7D8C}" type="slidenum">
              <a:rPr lang="pl-PL" altLang="pl-PL"/>
              <a:pPr>
                <a:defRPr/>
              </a:pPr>
              <a:t>‹#›</a:t>
            </a:fld>
            <a:endParaRPr lang="pl-PL" altLang="pl-P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daty 3"/>
          <p:cNvSpPr>
            <a:spLocks noGrp="1"/>
          </p:cNvSpPr>
          <p:nvPr>
            <p:ph type="dt" sz="half" idx="10"/>
          </p:nvPr>
        </p:nvSpPr>
        <p:spPr/>
        <p:txBody>
          <a:bodyPr/>
          <a:lstStyle>
            <a:lvl1pPr>
              <a:defRPr/>
            </a:lvl1pPr>
          </a:lstStyle>
          <a:p>
            <a:pPr>
              <a:defRPr/>
            </a:pPr>
            <a:endParaRPr lang="pl-PL" altLang="pl-PL"/>
          </a:p>
        </p:txBody>
      </p:sp>
      <p:sp>
        <p:nvSpPr>
          <p:cNvPr id="4" name="Symbol zastępczy stopki 4"/>
          <p:cNvSpPr>
            <a:spLocks noGrp="1"/>
          </p:cNvSpPr>
          <p:nvPr>
            <p:ph type="ftr" sz="quarter" idx="11"/>
          </p:nvPr>
        </p:nvSpPr>
        <p:spPr/>
        <p:txBody>
          <a:bodyPr/>
          <a:lstStyle>
            <a:lvl1pPr>
              <a:defRPr/>
            </a:lvl1pPr>
          </a:lstStyle>
          <a:p>
            <a:pPr>
              <a:defRPr/>
            </a:pPr>
            <a:endParaRPr lang="pl-PL"/>
          </a:p>
        </p:txBody>
      </p:sp>
      <p:sp>
        <p:nvSpPr>
          <p:cNvPr id="5" name="Symbol zastępczy numeru slajdu 5"/>
          <p:cNvSpPr>
            <a:spLocks noGrp="1"/>
          </p:cNvSpPr>
          <p:nvPr>
            <p:ph type="sldNum" sz="quarter" idx="12"/>
          </p:nvPr>
        </p:nvSpPr>
        <p:spPr/>
        <p:txBody>
          <a:bodyPr/>
          <a:lstStyle>
            <a:lvl1pPr>
              <a:defRPr/>
            </a:lvl1pPr>
          </a:lstStyle>
          <a:p>
            <a:pPr>
              <a:defRPr/>
            </a:pPr>
            <a:fld id="{BEA5E892-0103-4E2A-9EA2-BC69F02B0DD4}" type="slidenum">
              <a:rPr lang="pl-PL" altLang="pl-PL"/>
              <a:pPr>
                <a:defRPr/>
              </a:pPr>
              <a:t>‹#›</a:t>
            </a:fld>
            <a:endParaRPr lang="pl-PL" altLang="pl-P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3"/>
          <p:cNvSpPr>
            <a:spLocks noGrp="1"/>
          </p:cNvSpPr>
          <p:nvPr>
            <p:ph type="dt" sz="half" idx="10"/>
          </p:nvPr>
        </p:nvSpPr>
        <p:spPr/>
        <p:txBody>
          <a:bodyPr/>
          <a:lstStyle>
            <a:lvl1pPr>
              <a:defRPr/>
            </a:lvl1pPr>
          </a:lstStyle>
          <a:p>
            <a:pPr>
              <a:defRPr/>
            </a:pPr>
            <a:endParaRPr lang="pl-PL" altLang="pl-PL"/>
          </a:p>
        </p:txBody>
      </p:sp>
      <p:sp>
        <p:nvSpPr>
          <p:cNvPr id="3" name="Symbol zastępczy stopki 4"/>
          <p:cNvSpPr>
            <a:spLocks noGrp="1"/>
          </p:cNvSpPr>
          <p:nvPr>
            <p:ph type="ftr" sz="quarter" idx="11"/>
          </p:nvPr>
        </p:nvSpPr>
        <p:spPr/>
        <p:txBody>
          <a:bodyPr/>
          <a:lstStyle>
            <a:lvl1pPr>
              <a:defRPr/>
            </a:lvl1pPr>
          </a:lstStyle>
          <a:p>
            <a:pPr>
              <a:defRPr/>
            </a:pPr>
            <a:endParaRPr lang="pl-PL"/>
          </a:p>
        </p:txBody>
      </p:sp>
      <p:sp>
        <p:nvSpPr>
          <p:cNvPr id="4" name="Symbol zastępczy numeru slajdu 5"/>
          <p:cNvSpPr>
            <a:spLocks noGrp="1"/>
          </p:cNvSpPr>
          <p:nvPr>
            <p:ph type="sldNum" sz="quarter" idx="12"/>
          </p:nvPr>
        </p:nvSpPr>
        <p:spPr/>
        <p:txBody>
          <a:bodyPr/>
          <a:lstStyle>
            <a:lvl1pPr>
              <a:defRPr/>
            </a:lvl1pPr>
          </a:lstStyle>
          <a:p>
            <a:pPr>
              <a:defRPr/>
            </a:pPr>
            <a:fld id="{99B6D538-D476-4C8E-8A88-8E6989EC7A13}" type="slidenum">
              <a:rPr lang="pl-PL" altLang="pl-PL"/>
              <a:pPr>
                <a:defRPr/>
              </a:pPr>
              <a:t>‹#›</a:t>
            </a:fld>
            <a:endParaRPr lang="pl-PL" altLang="pl-P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457200" y="273050"/>
            <a:ext cx="3008313" cy="1162050"/>
          </a:xfrm>
        </p:spPr>
        <p:txBody>
          <a:bodyPr anchor="b"/>
          <a:lstStyle>
            <a:lvl1pPr algn="l">
              <a:defRPr sz="2000" b="1"/>
            </a:lvl1pPr>
          </a:lstStyle>
          <a:p>
            <a:r>
              <a:rPr lang="pl-PL" smtClean="0"/>
              <a:t>Kliknij, aby edytować styl</a:t>
            </a:r>
            <a:endParaRPr lang="pl-PL"/>
          </a:p>
        </p:txBody>
      </p:sp>
      <p:sp>
        <p:nvSpPr>
          <p:cNvPr id="3" name="Symbol zastępczy zawartości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tekst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Symbol zastępczy daty 3"/>
          <p:cNvSpPr>
            <a:spLocks noGrp="1"/>
          </p:cNvSpPr>
          <p:nvPr>
            <p:ph type="dt" sz="half" idx="10"/>
          </p:nvPr>
        </p:nvSpPr>
        <p:spPr/>
        <p:txBody>
          <a:bodyPr/>
          <a:lstStyle>
            <a:lvl1pPr>
              <a:defRPr/>
            </a:lvl1pPr>
          </a:lstStyle>
          <a:p>
            <a:pPr>
              <a:defRPr/>
            </a:pPr>
            <a:endParaRPr lang="pl-PL" altLang="pl-PL"/>
          </a:p>
        </p:txBody>
      </p:sp>
      <p:sp>
        <p:nvSpPr>
          <p:cNvPr id="6" name="Symbol zastępczy stopki 4"/>
          <p:cNvSpPr>
            <a:spLocks noGrp="1"/>
          </p:cNvSpPr>
          <p:nvPr>
            <p:ph type="ftr" sz="quarter" idx="11"/>
          </p:nvPr>
        </p:nvSpPr>
        <p:spPr/>
        <p:txBody>
          <a:bodyPr/>
          <a:lstStyle>
            <a:lvl1pPr>
              <a:defRPr/>
            </a:lvl1pPr>
          </a:lstStyle>
          <a:p>
            <a:pPr>
              <a:defRPr/>
            </a:pPr>
            <a:endParaRPr lang="pl-PL"/>
          </a:p>
        </p:txBody>
      </p:sp>
      <p:sp>
        <p:nvSpPr>
          <p:cNvPr id="7" name="Symbol zastępczy numeru slajdu 5"/>
          <p:cNvSpPr>
            <a:spLocks noGrp="1"/>
          </p:cNvSpPr>
          <p:nvPr>
            <p:ph type="sldNum" sz="quarter" idx="12"/>
          </p:nvPr>
        </p:nvSpPr>
        <p:spPr/>
        <p:txBody>
          <a:bodyPr/>
          <a:lstStyle>
            <a:lvl1pPr>
              <a:defRPr/>
            </a:lvl1pPr>
          </a:lstStyle>
          <a:p>
            <a:pPr>
              <a:defRPr/>
            </a:pPr>
            <a:fld id="{8538383D-AC39-42FD-A9DF-E79A027FC3C1}" type="slidenum">
              <a:rPr lang="pl-PL" altLang="pl-PL"/>
              <a:pPr>
                <a:defRPr/>
              </a:pPr>
              <a:t>‹#›</a:t>
            </a:fld>
            <a:endParaRPr lang="pl-PL" altLang="pl-P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1792288" y="4800600"/>
            <a:ext cx="5486400" cy="566738"/>
          </a:xfrm>
        </p:spPr>
        <p:txBody>
          <a:bodyPr anchor="b"/>
          <a:lstStyle>
            <a:lvl1pPr algn="l">
              <a:defRPr sz="2000" b="1"/>
            </a:lvl1pPr>
          </a:lstStyle>
          <a:p>
            <a:r>
              <a:rPr lang="pl-PL" smtClean="0"/>
              <a:t>Kliknij, aby edytować styl</a:t>
            </a:r>
            <a:endParaRPr lang="pl-PL"/>
          </a:p>
        </p:txBody>
      </p:sp>
      <p:sp>
        <p:nvSpPr>
          <p:cNvPr id="3" name="Symbol zastępczy obrazu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pl-PL" noProof="0" smtClean="0"/>
          </a:p>
        </p:txBody>
      </p:sp>
      <p:sp>
        <p:nvSpPr>
          <p:cNvPr id="4" name="Symbol zastępczy tekst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Symbol zastępczy daty 3"/>
          <p:cNvSpPr>
            <a:spLocks noGrp="1"/>
          </p:cNvSpPr>
          <p:nvPr>
            <p:ph type="dt" sz="half" idx="10"/>
          </p:nvPr>
        </p:nvSpPr>
        <p:spPr/>
        <p:txBody>
          <a:bodyPr/>
          <a:lstStyle>
            <a:lvl1pPr>
              <a:defRPr/>
            </a:lvl1pPr>
          </a:lstStyle>
          <a:p>
            <a:pPr>
              <a:defRPr/>
            </a:pPr>
            <a:endParaRPr lang="pl-PL" altLang="pl-PL"/>
          </a:p>
        </p:txBody>
      </p:sp>
      <p:sp>
        <p:nvSpPr>
          <p:cNvPr id="6" name="Symbol zastępczy stopki 4"/>
          <p:cNvSpPr>
            <a:spLocks noGrp="1"/>
          </p:cNvSpPr>
          <p:nvPr>
            <p:ph type="ftr" sz="quarter" idx="11"/>
          </p:nvPr>
        </p:nvSpPr>
        <p:spPr/>
        <p:txBody>
          <a:bodyPr/>
          <a:lstStyle>
            <a:lvl1pPr>
              <a:defRPr/>
            </a:lvl1pPr>
          </a:lstStyle>
          <a:p>
            <a:pPr>
              <a:defRPr/>
            </a:pPr>
            <a:endParaRPr lang="pl-PL"/>
          </a:p>
        </p:txBody>
      </p:sp>
      <p:sp>
        <p:nvSpPr>
          <p:cNvPr id="7" name="Symbol zastępczy numeru slajdu 5"/>
          <p:cNvSpPr>
            <a:spLocks noGrp="1"/>
          </p:cNvSpPr>
          <p:nvPr>
            <p:ph type="sldNum" sz="quarter" idx="12"/>
          </p:nvPr>
        </p:nvSpPr>
        <p:spPr/>
        <p:txBody>
          <a:bodyPr/>
          <a:lstStyle>
            <a:lvl1pPr>
              <a:defRPr/>
            </a:lvl1pPr>
          </a:lstStyle>
          <a:p>
            <a:pPr>
              <a:defRPr/>
            </a:pPr>
            <a:fld id="{15C2023A-763F-494A-BE39-ED08874DA109}" type="slidenum">
              <a:rPr lang="pl-PL" altLang="pl-PL"/>
              <a:pPr>
                <a:defRPr/>
              </a:pPr>
              <a:t>‹#›</a:t>
            </a:fld>
            <a:endParaRPr lang="pl-PL" altLang="pl-P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tytułu pionowego 2"/>
          <p:cNvSpPr>
            <a:spLocks noGrp="1"/>
          </p:cNvSpPr>
          <p:nvPr>
            <p:ph type="body" orient="vert" idx="1"/>
          </p:nvPr>
        </p:nvSpPr>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lvl1pPr>
              <a:defRPr/>
            </a:lvl1pPr>
          </a:lstStyle>
          <a:p>
            <a:pPr>
              <a:defRPr/>
            </a:pPr>
            <a:endParaRPr lang="pl-PL" altLang="pl-PL"/>
          </a:p>
        </p:txBody>
      </p:sp>
      <p:sp>
        <p:nvSpPr>
          <p:cNvPr id="5" name="Symbol zastępczy stopki 4"/>
          <p:cNvSpPr>
            <a:spLocks noGrp="1"/>
          </p:cNvSpPr>
          <p:nvPr>
            <p:ph type="ftr" sz="quarter" idx="11"/>
          </p:nvPr>
        </p:nvSpPr>
        <p:spPr/>
        <p:txBody>
          <a:bodyPr/>
          <a:lstStyle>
            <a:lvl1pPr>
              <a:defRPr/>
            </a:lvl1pPr>
          </a:lstStyle>
          <a:p>
            <a:pPr>
              <a:defRPr/>
            </a:pPr>
            <a:endParaRPr lang="pl-PL"/>
          </a:p>
        </p:txBody>
      </p:sp>
      <p:sp>
        <p:nvSpPr>
          <p:cNvPr id="6" name="Symbol zastępczy numeru slajdu 5"/>
          <p:cNvSpPr>
            <a:spLocks noGrp="1"/>
          </p:cNvSpPr>
          <p:nvPr>
            <p:ph type="sldNum" sz="quarter" idx="12"/>
          </p:nvPr>
        </p:nvSpPr>
        <p:spPr/>
        <p:txBody>
          <a:bodyPr/>
          <a:lstStyle>
            <a:lvl1pPr>
              <a:defRPr/>
            </a:lvl1pPr>
          </a:lstStyle>
          <a:p>
            <a:pPr>
              <a:defRPr/>
            </a:pPr>
            <a:fld id="{B4053831-06FF-4E18-8EA1-F23B15238C59}" type="slidenum">
              <a:rPr lang="pl-PL" altLang="pl-PL"/>
              <a:pPr>
                <a:defRPr/>
              </a:pPr>
              <a:t>‹#›</a:t>
            </a:fld>
            <a:endParaRPr lang="pl-PL" altLang="pl-P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6629400" y="274638"/>
            <a:ext cx="2057400" cy="5851525"/>
          </a:xfrm>
        </p:spPr>
        <p:txBody>
          <a:bodyPr vert="eaVert"/>
          <a:lstStyle/>
          <a:p>
            <a:r>
              <a:rPr lang="pl-PL" smtClean="0"/>
              <a:t>Kliknij, aby edytować styl</a:t>
            </a:r>
            <a:endParaRPr lang="pl-PL"/>
          </a:p>
        </p:txBody>
      </p:sp>
      <p:sp>
        <p:nvSpPr>
          <p:cNvPr id="3" name="Symbol zastępczy tytułu pionowego 2"/>
          <p:cNvSpPr>
            <a:spLocks noGrp="1"/>
          </p:cNvSpPr>
          <p:nvPr>
            <p:ph type="body" orient="vert" idx="1"/>
          </p:nvPr>
        </p:nvSpPr>
        <p:spPr>
          <a:xfrm>
            <a:off x="457200" y="274638"/>
            <a:ext cx="6019800" cy="5851525"/>
          </a:xfrm>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lvl1pPr>
              <a:defRPr/>
            </a:lvl1pPr>
          </a:lstStyle>
          <a:p>
            <a:pPr>
              <a:defRPr/>
            </a:pPr>
            <a:endParaRPr lang="pl-PL" altLang="pl-PL"/>
          </a:p>
        </p:txBody>
      </p:sp>
      <p:sp>
        <p:nvSpPr>
          <p:cNvPr id="5" name="Symbol zastępczy stopki 4"/>
          <p:cNvSpPr>
            <a:spLocks noGrp="1"/>
          </p:cNvSpPr>
          <p:nvPr>
            <p:ph type="ftr" sz="quarter" idx="11"/>
          </p:nvPr>
        </p:nvSpPr>
        <p:spPr/>
        <p:txBody>
          <a:bodyPr/>
          <a:lstStyle>
            <a:lvl1pPr>
              <a:defRPr/>
            </a:lvl1pPr>
          </a:lstStyle>
          <a:p>
            <a:pPr>
              <a:defRPr/>
            </a:pPr>
            <a:endParaRPr lang="pl-PL"/>
          </a:p>
        </p:txBody>
      </p:sp>
      <p:sp>
        <p:nvSpPr>
          <p:cNvPr id="6" name="Symbol zastępczy numeru slajdu 5"/>
          <p:cNvSpPr>
            <a:spLocks noGrp="1"/>
          </p:cNvSpPr>
          <p:nvPr>
            <p:ph type="sldNum" sz="quarter" idx="12"/>
          </p:nvPr>
        </p:nvSpPr>
        <p:spPr/>
        <p:txBody>
          <a:bodyPr/>
          <a:lstStyle>
            <a:lvl1pPr>
              <a:defRPr/>
            </a:lvl1pPr>
          </a:lstStyle>
          <a:p>
            <a:pPr>
              <a:defRPr/>
            </a:pPr>
            <a:fld id="{F0F2A7BE-E335-4C0B-92BB-5FFB78C7D47C}" type="slidenum">
              <a:rPr lang="pl-PL" altLang="pl-PL"/>
              <a:pPr>
                <a:defRPr/>
              </a:pPr>
              <a:t>‹#›</a:t>
            </a:fld>
            <a:endParaRPr lang="pl-PL" altLang="pl-P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26" name="Symbol zastępczy tytułu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pl-PL" altLang="pl-PL" smtClean="0"/>
              <a:t>Kliknij, aby edytować styl</a:t>
            </a:r>
          </a:p>
        </p:txBody>
      </p:sp>
      <p:sp>
        <p:nvSpPr>
          <p:cNvPr id="1027" name="Symbol zastępczy tekstu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pl-PL" altLang="pl-PL" smtClean="0"/>
              <a:t>Kliknij, aby edytować style wzorca tekstu</a:t>
            </a:r>
          </a:p>
          <a:p>
            <a:pPr lvl="1"/>
            <a:r>
              <a:rPr lang="pl-PL" altLang="pl-PL" smtClean="0"/>
              <a:t>Drugi poziom</a:t>
            </a:r>
          </a:p>
          <a:p>
            <a:pPr lvl="2"/>
            <a:r>
              <a:rPr lang="pl-PL" altLang="pl-PL" smtClean="0"/>
              <a:t>Trzeci poziom</a:t>
            </a:r>
          </a:p>
          <a:p>
            <a:pPr lvl="3"/>
            <a:r>
              <a:rPr lang="pl-PL" altLang="pl-PL" smtClean="0"/>
              <a:t>Czwarty poziom</a:t>
            </a:r>
          </a:p>
          <a:p>
            <a:pPr lvl="4"/>
            <a:r>
              <a:rPr lang="pl-PL" altLang="pl-PL" smtClean="0"/>
              <a:t>Piąty poziom</a:t>
            </a:r>
          </a:p>
        </p:txBody>
      </p:sp>
      <p:sp>
        <p:nvSpPr>
          <p:cNvPr id="4" name="Symbol zastępczy daty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cs typeface="Arial" charset="0"/>
              </a:defRPr>
            </a:lvl1pPr>
          </a:lstStyle>
          <a:p>
            <a:pPr>
              <a:defRPr/>
            </a:pPr>
            <a:endParaRPr lang="pl-PL" altLang="pl-PL"/>
          </a:p>
        </p:txBody>
      </p:sp>
      <p:sp>
        <p:nvSpPr>
          <p:cNvPr id="5" name="Symbol zastępczy stopki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cs typeface="Arial" charset="0"/>
              </a:defRPr>
            </a:lvl1pPr>
          </a:lstStyle>
          <a:p>
            <a:pPr>
              <a:defRPr/>
            </a:pPr>
            <a:endParaRPr lang="pl-PL"/>
          </a:p>
        </p:txBody>
      </p:sp>
      <p:sp>
        <p:nvSpPr>
          <p:cNvPr id="6" name="Symbol zastępczy numeru slajd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cs typeface="Arial" charset="0"/>
              </a:defRPr>
            </a:lvl1pPr>
          </a:lstStyle>
          <a:p>
            <a:pPr>
              <a:defRPr/>
            </a:pPr>
            <a:fld id="{22124124-5B0E-4E17-AAA8-72353CB61E20}" type="slidenum">
              <a:rPr lang="pl-PL" altLang="pl-PL"/>
              <a:pPr>
                <a:defRPr/>
              </a:pPr>
              <a:t>‹#›</a:t>
            </a:fld>
            <a:endParaRPr lang="pl-PL" altLang="pl-PL"/>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2" charset="0"/>
        </a:defRPr>
      </a:lvl2pPr>
      <a:lvl3pPr algn="ctr" rtl="0" eaLnBrk="0" fontAlgn="base" hangingPunct="0">
        <a:spcBef>
          <a:spcPct val="0"/>
        </a:spcBef>
        <a:spcAft>
          <a:spcPct val="0"/>
        </a:spcAft>
        <a:defRPr sz="4400">
          <a:solidFill>
            <a:schemeClr val="tx1"/>
          </a:solidFill>
          <a:latin typeface="Calibri" pitchFamily="32" charset="0"/>
        </a:defRPr>
      </a:lvl3pPr>
      <a:lvl4pPr algn="ctr" rtl="0" eaLnBrk="0" fontAlgn="base" hangingPunct="0">
        <a:spcBef>
          <a:spcPct val="0"/>
        </a:spcBef>
        <a:spcAft>
          <a:spcPct val="0"/>
        </a:spcAft>
        <a:defRPr sz="4400">
          <a:solidFill>
            <a:schemeClr val="tx1"/>
          </a:solidFill>
          <a:latin typeface="Calibri" pitchFamily="32" charset="0"/>
        </a:defRPr>
      </a:lvl4pPr>
      <a:lvl5pPr algn="ctr" rtl="0" eaLnBrk="0" fontAlgn="base" hangingPunct="0">
        <a:spcBef>
          <a:spcPct val="0"/>
        </a:spcBef>
        <a:spcAft>
          <a:spcPct val="0"/>
        </a:spcAft>
        <a:defRPr sz="4400">
          <a:solidFill>
            <a:schemeClr val="tx1"/>
          </a:solidFill>
          <a:latin typeface="Calibri" pitchFamily="32" charset="0"/>
        </a:defRPr>
      </a:lvl5pPr>
      <a:lvl6pPr marL="457200" algn="ctr" rtl="0" fontAlgn="base">
        <a:spcBef>
          <a:spcPct val="0"/>
        </a:spcBef>
        <a:spcAft>
          <a:spcPct val="0"/>
        </a:spcAft>
        <a:defRPr sz="4400">
          <a:solidFill>
            <a:schemeClr val="tx1"/>
          </a:solidFill>
          <a:latin typeface="Calibri" pitchFamily="32" charset="0"/>
        </a:defRPr>
      </a:lvl6pPr>
      <a:lvl7pPr marL="914400" algn="ctr" rtl="0" fontAlgn="base">
        <a:spcBef>
          <a:spcPct val="0"/>
        </a:spcBef>
        <a:spcAft>
          <a:spcPct val="0"/>
        </a:spcAft>
        <a:defRPr sz="4400">
          <a:solidFill>
            <a:schemeClr val="tx1"/>
          </a:solidFill>
          <a:latin typeface="Calibri" pitchFamily="32" charset="0"/>
        </a:defRPr>
      </a:lvl7pPr>
      <a:lvl8pPr marL="1371600" algn="ctr" rtl="0" fontAlgn="base">
        <a:spcBef>
          <a:spcPct val="0"/>
        </a:spcBef>
        <a:spcAft>
          <a:spcPct val="0"/>
        </a:spcAft>
        <a:defRPr sz="4400">
          <a:solidFill>
            <a:schemeClr val="tx1"/>
          </a:solidFill>
          <a:latin typeface="Calibri" pitchFamily="32" charset="0"/>
        </a:defRPr>
      </a:lvl8pPr>
      <a:lvl9pPr marL="1828800" algn="ctr" rtl="0" fontAlgn="base">
        <a:spcBef>
          <a:spcPct val="0"/>
        </a:spcBef>
        <a:spcAft>
          <a:spcPct val="0"/>
        </a:spcAft>
        <a:defRPr sz="4400">
          <a:solidFill>
            <a:schemeClr val="tx1"/>
          </a:solidFill>
          <a:latin typeface="Calibri" pitchFamily="32"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ytuł 1"/>
          <p:cNvSpPr>
            <a:spLocks noGrp="1"/>
          </p:cNvSpPr>
          <p:nvPr>
            <p:ph type="ctrTitle"/>
          </p:nvPr>
        </p:nvSpPr>
        <p:spPr>
          <a:xfrm>
            <a:off x="539552" y="3140969"/>
            <a:ext cx="7918648" cy="2304256"/>
          </a:xfrm>
        </p:spPr>
        <p:txBody>
          <a:bodyPr/>
          <a:lstStyle/>
          <a:p>
            <a:r>
              <a:rPr lang="pl-PL" b="1" i="1" dirty="0" smtClean="0">
                <a:solidFill>
                  <a:srgbClr val="7030A0"/>
                </a:solidFill>
              </a:rPr>
              <a:t>Moje dziecko w przedszkolu, czyli o tym, jak rozumieć i wspierać dziecko w procesie adaptacji.</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ytuł 1"/>
          <p:cNvSpPr>
            <a:spLocks noGrp="1"/>
          </p:cNvSpPr>
          <p:nvPr>
            <p:ph type="ctrTitle"/>
          </p:nvPr>
        </p:nvSpPr>
        <p:spPr>
          <a:xfrm>
            <a:off x="-1116632" y="1304079"/>
            <a:ext cx="7772400" cy="1470025"/>
          </a:xfrm>
        </p:spPr>
        <p:txBody>
          <a:bodyPr/>
          <a:lstStyle/>
          <a:p>
            <a:r>
              <a:rPr lang="pl-PL" i="1" dirty="0" smtClean="0">
                <a:solidFill>
                  <a:srgbClr val="0070C0"/>
                </a:solidFill>
              </a:rPr>
              <a:t>Drodzy Rodzice!!!</a:t>
            </a:r>
          </a:p>
        </p:txBody>
      </p:sp>
      <p:sp>
        <p:nvSpPr>
          <p:cNvPr id="3" name="Podtytuł 2"/>
          <p:cNvSpPr>
            <a:spLocks noGrp="1"/>
          </p:cNvSpPr>
          <p:nvPr>
            <p:ph type="subTitle" idx="1"/>
          </p:nvPr>
        </p:nvSpPr>
        <p:spPr>
          <a:xfrm>
            <a:off x="539552" y="2780928"/>
            <a:ext cx="8280920" cy="3312368"/>
          </a:xfrm>
        </p:spPr>
        <p:txBody>
          <a:bodyPr/>
          <a:lstStyle/>
          <a:p>
            <a:r>
              <a:rPr lang="pl-PL" sz="2000" i="1" dirty="0" smtClean="0">
                <a:solidFill>
                  <a:schemeClr val="tx1"/>
                </a:solidFill>
              </a:rPr>
              <a:t>Nadszedł czas w którym wasze pociechy po raz pierwszy przekroczą próg przedszkola. Bez pomocy mamy i taty nauczą się pokonywać własne trudności. Będą miały okazję do poznania no9wych kolegów i koleżanek oraz rozwijania swoich zainteresowań. Na początku przedszkole będzie dla nich obcym miejscem. </a:t>
            </a:r>
            <a:r>
              <a:rPr lang="pl-PL" sz="2000" dirty="0">
                <a:solidFill>
                  <a:schemeClr val="tx1"/>
                </a:solidFill>
              </a:rPr>
              <a:t>Jednak każdego dnia będą </a:t>
            </a:r>
            <a:r>
              <a:rPr lang="pl-PL" sz="2000" dirty="0" smtClean="0">
                <a:solidFill>
                  <a:schemeClr val="tx1"/>
                </a:solidFill>
              </a:rPr>
              <a:t>odkrywać </a:t>
            </a:r>
            <a:r>
              <a:rPr lang="pl-PL" sz="2000" dirty="0">
                <a:solidFill>
                  <a:schemeClr val="tx1"/>
                </a:solidFill>
              </a:rPr>
              <a:t>je na nowo. Przekonają się, ż</a:t>
            </a:r>
            <a:r>
              <a:rPr lang="pl-PL" sz="2000" dirty="0" smtClean="0">
                <a:solidFill>
                  <a:schemeClr val="tx1"/>
                </a:solidFill>
              </a:rPr>
              <a:t>e </a:t>
            </a:r>
            <a:r>
              <a:rPr lang="pl-PL" sz="2000" dirty="0">
                <a:solidFill>
                  <a:schemeClr val="tx1"/>
                </a:solidFill>
              </a:rPr>
              <a:t>czeka na nie mnóstwo </a:t>
            </a:r>
            <a:r>
              <a:rPr lang="pl-PL" sz="2000" dirty="0" smtClean="0">
                <a:solidFill>
                  <a:schemeClr val="tx1"/>
                </a:solidFill>
              </a:rPr>
              <a:t>niespodzianek: atrakcyjnych zabaw</a:t>
            </a:r>
            <a:r>
              <a:rPr lang="pl-PL" sz="2000" dirty="0">
                <a:solidFill>
                  <a:schemeClr val="tx1"/>
                </a:solidFill>
              </a:rPr>
              <a:t>, wesołych pląsów i śpiewów przy muzyce, </a:t>
            </a:r>
            <a:r>
              <a:rPr lang="pl-PL" sz="2000" dirty="0" smtClean="0">
                <a:solidFill>
                  <a:schemeClr val="tx1"/>
                </a:solidFill>
              </a:rPr>
              <a:t>wspólnych spacerów </a:t>
            </a:r>
            <a:r>
              <a:rPr lang="pl-PL" sz="2000" dirty="0">
                <a:solidFill>
                  <a:schemeClr val="tx1"/>
                </a:solidFill>
              </a:rPr>
              <a:t>z pluszowym wężem </a:t>
            </a:r>
            <a:r>
              <a:rPr lang="pl-PL" sz="2000" dirty="0" smtClean="0">
                <a:solidFill>
                  <a:schemeClr val="tx1"/>
                </a:solidFill>
              </a:rPr>
              <a:t>(przyjacielem </a:t>
            </a:r>
            <a:r>
              <a:rPr lang="pl-PL" sz="2000" dirty="0">
                <a:solidFill>
                  <a:schemeClr val="tx1"/>
                </a:solidFill>
              </a:rPr>
              <a:t>maluszków). A także będą miały okazję poznać i zrozumieć otaczający je ś</a:t>
            </a:r>
            <a:r>
              <a:rPr lang="pl-PL" sz="2000" dirty="0" smtClean="0">
                <a:solidFill>
                  <a:schemeClr val="tx1"/>
                </a:solidFill>
              </a:rPr>
              <a:t>wiat poprzez</a:t>
            </a:r>
            <a:r>
              <a:rPr lang="pl-PL" sz="2000" dirty="0">
                <a:solidFill>
                  <a:schemeClr val="tx1"/>
                </a:solidFill>
              </a:rPr>
              <a:t>: zabawy dydaktyczne, eksperymenty, </a:t>
            </a:r>
            <a:r>
              <a:rPr lang="pl-PL" sz="2000" dirty="0" smtClean="0">
                <a:solidFill>
                  <a:schemeClr val="tx1"/>
                </a:solidFill>
              </a:rPr>
              <a:t>wycieczki, </a:t>
            </a:r>
            <a:r>
              <a:rPr lang="pl-PL" sz="2000" dirty="0">
                <a:solidFill>
                  <a:schemeClr val="tx1"/>
                </a:solidFill>
              </a:rPr>
              <a:t>spotkania z </a:t>
            </a:r>
            <a:r>
              <a:rPr lang="pl-PL" sz="2000" dirty="0" smtClean="0">
                <a:solidFill>
                  <a:schemeClr val="tx1"/>
                </a:solidFill>
              </a:rPr>
              <a:t>ciekawymi </a:t>
            </a:r>
            <a:r>
              <a:rPr lang="pl-PL" sz="2000" dirty="0">
                <a:solidFill>
                  <a:schemeClr val="tx1"/>
                </a:solidFill>
              </a:rPr>
              <a:t>ludźmi. </a:t>
            </a:r>
          </a:p>
        </p:txBody>
      </p:sp>
    </p:spTree>
    <p:extLst>
      <p:ext uri="{BB962C8B-B14F-4D97-AF65-F5344CB8AC3E}">
        <p14:creationId xmlns:p14="http://schemas.microsoft.com/office/powerpoint/2010/main" val="312258571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ytuł 1"/>
          <p:cNvSpPr>
            <a:spLocks noGrp="1"/>
          </p:cNvSpPr>
          <p:nvPr>
            <p:ph type="ctrTitle"/>
          </p:nvPr>
        </p:nvSpPr>
        <p:spPr>
          <a:xfrm>
            <a:off x="21720" y="2276872"/>
            <a:ext cx="7772400" cy="1470025"/>
          </a:xfrm>
        </p:spPr>
        <p:txBody>
          <a:bodyPr/>
          <a:lstStyle/>
          <a:p>
            <a:pPr marL="571500" indent="-571500">
              <a:buFont typeface="Arial" panose="020B0604020202020204" pitchFamily="34" charset="0"/>
              <a:buChar char="•"/>
            </a:pPr>
            <a:r>
              <a:rPr lang="pl-PL" sz="2800" b="1" dirty="0" smtClean="0">
                <a:solidFill>
                  <a:srgbClr val="FF0000"/>
                </a:solidFill>
              </a:rPr>
              <a:t>Przed planowanym terminem rozpoczęcia przedszkola, ureguluj rozkład dnia dziecka według tego rytmu, jaki tam obowiązuje.</a:t>
            </a:r>
          </a:p>
        </p:txBody>
      </p:sp>
      <p:sp>
        <p:nvSpPr>
          <p:cNvPr id="3" name="Podtytuł 2"/>
          <p:cNvSpPr>
            <a:spLocks noGrp="1"/>
          </p:cNvSpPr>
          <p:nvPr>
            <p:ph type="subTitle" idx="1"/>
          </p:nvPr>
        </p:nvSpPr>
        <p:spPr>
          <a:xfrm>
            <a:off x="685800" y="3886200"/>
            <a:ext cx="7772400" cy="2423120"/>
          </a:xfrm>
        </p:spPr>
        <p:txBody>
          <a:bodyPr/>
          <a:lstStyle/>
          <a:p>
            <a:pPr>
              <a:defRPr/>
            </a:pPr>
            <a:r>
              <a:rPr lang="pl-PL" sz="2400" i="1" dirty="0" smtClean="0">
                <a:solidFill>
                  <a:schemeClr val="tx1"/>
                </a:solidFill>
              </a:rPr>
              <a:t>Dzięki temu twojemu dziecku będzie łatwiej oswoić się z codziennymi zasadami w nowym miejscu. Ustal regularne pory posiłków, kładźcie się do spania o stałych porach, wieczorem warto położyć dziecko nieco wcześniej, by poranne wstawanie nie było problemem.</a:t>
            </a:r>
            <a:endParaRPr lang="pl-PL" sz="2400" dirty="0">
              <a:solidFill>
                <a:schemeClr val="tx1"/>
              </a:solidFill>
            </a:endParaRPr>
          </a:p>
        </p:txBody>
      </p:sp>
    </p:spTree>
    <p:extLst>
      <p:ext uri="{BB962C8B-B14F-4D97-AF65-F5344CB8AC3E}">
        <p14:creationId xmlns:p14="http://schemas.microsoft.com/office/powerpoint/2010/main" val="361550851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ytuł 1"/>
          <p:cNvSpPr>
            <a:spLocks noGrp="1"/>
          </p:cNvSpPr>
          <p:nvPr>
            <p:ph type="ctrTitle"/>
          </p:nvPr>
        </p:nvSpPr>
        <p:spPr>
          <a:xfrm>
            <a:off x="21720" y="2276872"/>
            <a:ext cx="7772400" cy="1470025"/>
          </a:xfrm>
        </p:spPr>
        <p:txBody>
          <a:bodyPr/>
          <a:lstStyle/>
          <a:p>
            <a:pPr marL="571500" indent="-571500">
              <a:buFont typeface="Arial" panose="020B0604020202020204" pitchFamily="34" charset="0"/>
              <a:buChar char="•"/>
            </a:pPr>
            <a:r>
              <a:rPr lang="pl-PL" sz="2800" b="1" dirty="0" smtClean="0">
                <a:solidFill>
                  <a:srgbClr val="FF0000"/>
                </a:solidFill>
              </a:rPr>
              <a:t>Jeżeli jest to możliwe, w początkowym okresie adaptacji (tydzień, dwa) zostawiaj dziecko w przedszkolu na krócej.</a:t>
            </a:r>
          </a:p>
        </p:txBody>
      </p:sp>
      <p:sp>
        <p:nvSpPr>
          <p:cNvPr id="3" name="Podtytuł 2"/>
          <p:cNvSpPr>
            <a:spLocks noGrp="1"/>
          </p:cNvSpPr>
          <p:nvPr>
            <p:ph type="subTitle" idx="1"/>
          </p:nvPr>
        </p:nvSpPr>
        <p:spPr>
          <a:xfrm>
            <a:off x="685800" y="3886200"/>
            <a:ext cx="7772400" cy="2423120"/>
          </a:xfrm>
        </p:spPr>
        <p:txBody>
          <a:bodyPr/>
          <a:lstStyle/>
          <a:p>
            <a:pPr>
              <a:defRPr/>
            </a:pPr>
            <a:r>
              <a:rPr lang="pl-PL" sz="2400" i="1" dirty="0" smtClean="0">
                <a:solidFill>
                  <a:schemeClr val="tx1"/>
                </a:solidFill>
              </a:rPr>
              <a:t>Niech zostaje najpierw na godzinę, później dwie, następnie cztery itd. – by miało czas stopniowo przyzwyczaić się do twojej przedłużającej się nieobecności. Jeśli nie musisz, nie znikaj pierwszego dnia na siedem godzin, ponieważ dla dziecka twoja długa nieobecność może okazać się zbyt trudna.</a:t>
            </a:r>
            <a:endParaRPr lang="pl-PL" sz="2400" dirty="0">
              <a:solidFill>
                <a:schemeClr val="tx1"/>
              </a:solidFill>
            </a:endParaRPr>
          </a:p>
        </p:txBody>
      </p:sp>
    </p:spTree>
    <p:extLst>
      <p:ext uri="{BB962C8B-B14F-4D97-AF65-F5344CB8AC3E}">
        <p14:creationId xmlns:p14="http://schemas.microsoft.com/office/powerpoint/2010/main" val="90551399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ytuł 1"/>
          <p:cNvSpPr>
            <a:spLocks noGrp="1"/>
          </p:cNvSpPr>
          <p:nvPr>
            <p:ph type="ctrTitle"/>
          </p:nvPr>
        </p:nvSpPr>
        <p:spPr>
          <a:xfrm>
            <a:off x="21720" y="2276872"/>
            <a:ext cx="7772400" cy="1470025"/>
          </a:xfrm>
        </p:spPr>
        <p:txBody>
          <a:bodyPr/>
          <a:lstStyle/>
          <a:p>
            <a:pPr marL="571500" indent="-571500">
              <a:buFont typeface="Arial" panose="020B0604020202020204" pitchFamily="34" charset="0"/>
              <a:buChar char="•"/>
            </a:pPr>
            <a:r>
              <a:rPr lang="pl-PL" sz="2800" b="1" dirty="0" smtClean="0">
                <a:solidFill>
                  <a:srgbClr val="FF0000"/>
                </a:solidFill>
              </a:rPr>
              <a:t>Jeśli dziecko weszło już na salę, nie zaglądaj by zobaczyć co robi, jak się bawi, czy płacze.</a:t>
            </a:r>
          </a:p>
        </p:txBody>
      </p:sp>
      <p:sp>
        <p:nvSpPr>
          <p:cNvPr id="4" name="Rectangle 2"/>
          <p:cNvSpPr>
            <a:spLocks noGrp="1" noChangeArrowheads="1"/>
          </p:cNvSpPr>
          <p:nvPr>
            <p:ph type="subTitle" idx="1"/>
          </p:nvPr>
        </p:nvSpPr>
        <p:spPr bwMode="auto">
          <a:xfrm>
            <a:off x="685800" y="3689381"/>
            <a:ext cx="7846640" cy="28161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anchor="ctr" anchorCtr="0" compatLnSpc="1">
            <a:prstTxWarp prst="textNoShape">
              <a:avLst/>
            </a:prstTxWarp>
            <a:spAutoFit/>
          </a:bodyPr>
          <a:lstStyle/>
          <a:p>
            <a:pPr marL="0" marR="0" lvl="0" indent="0" defTabSz="914400" rtl="0" eaLnBrk="0" fontAlgn="base" latinLnBrk="0" hangingPunct="0">
              <a:lnSpc>
                <a:spcPct val="100000"/>
              </a:lnSpc>
              <a:spcBef>
                <a:spcPct val="0"/>
              </a:spcBef>
              <a:spcAft>
                <a:spcPct val="0"/>
              </a:spcAft>
              <a:buClrTx/>
              <a:buSzTx/>
              <a:buFontTx/>
              <a:buNone/>
              <a:tabLst/>
            </a:pPr>
            <a:r>
              <a:rPr kumimoji="0" lang="pl-PL" altLang="pl-PL" sz="2000" b="0" i="1" u="none" strike="noStrike" cap="none" normalizeH="0" baseline="0" dirty="0" smtClean="0">
                <a:ln>
                  <a:noFill/>
                </a:ln>
                <a:solidFill>
                  <a:srgbClr val="000000"/>
                </a:solidFill>
                <a:effectLst/>
                <a:ea typeface="Times New Roman" panose="02020603050405020304" pitchFamily="18" charset="0"/>
                <a:cs typeface="Courier New" panose="02070309020205020404" pitchFamily="49" charset="0"/>
              </a:rPr>
              <a:t>Dziecko zrobiło duży krok naprzód i opanowało swój smutek — jest gotowe do zabawy, stało się częścią grupy. Najgorsze, co możesz zrobić to pokazać się znowu w otwartych drzwiach. Dla dziecka jesteś i będziesz najważniejszy/a i na ciebie będzie czekało. Gdy cię zobaczy, na pewno przybiegnie i obojętnie, czy wyjdziesz szybko czy zostaniesz, będzie musiało znowu zmierzyć się ze swoimi uczuciami. Lecz tym razem zajmie mu to więcej czasu, a każde następne otwarcie drzwi będzie przyjęte przez nie z nadzieją, że znów cię w nich zobaczy. Jeżeli chcesz dowiedzieć się jak sobie </a:t>
            </a:r>
            <a:r>
              <a:rPr kumimoji="0" lang="pl-PL" altLang="pl-PL" sz="2000" b="0" i="1" u="none" strike="noStrike" cap="none" normalizeH="0" baseline="0" dirty="0" smtClean="0">
                <a:ln>
                  <a:noFill/>
                </a:ln>
                <a:solidFill>
                  <a:srgbClr val="000000"/>
                </a:solidFill>
                <a:effectLst/>
                <a:ea typeface="Calibri" panose="020F0502020204030204" pitchFamily="34" charset="0"/>
                <a:cs typeface="Times New Roman" panose="02020603050405020304" pitchFamily="18" charset="0"/>
              </a:rPr>
              <a:t>radzi w przedszkolu, zadzwoń i zapytaj. </a:t>
            </a:r>
            <a:endParaRPr kumimoji="0" lang="pl-PL" altLang="pl-PL" sz="2000" b="0" i="1" u="none" strike="noStrike" cap="none" normalizeH="0" baseline="0" dirty="0" smtClean="0">
              <a:ln>
                <a:noFill/>
              </a:ln>
              <a:solidFill>
                <a:schemeClr val="tx1"/>
              </a:solidFill>
              <a:effectLst/>
            </a:endParaRPr>
          </a:p>
        </p:txBody>
      </p:sp>
    </p:spTree>
    <p:extLst>
      <p:ext uri="{BB962C8B-B14F-4D97-AF65-F5344CB8AC3E}">
        <p14:creationId xmlns:p14="http://schemas.microsoft.com/office/powerpoint/2010/main" val="296697570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ytuł 1"/>
          <p:cNvSpPr>
            <a:spLocks noGrp="1"/>
          </p:cNvSpPr>
          <p:nvPr>
            <p:ph type="ctrTitle"/>
          </p:nvPr>
        </p:nvSpPr>
        <p:spPr>
          <a:xfrm>
            <a:off x="21720" y="2276872"/>
            <a:ext cx="7772400" cy="1470025"/>
          </a:xfrm>
        </p:spPr>
        <p:txBody>
          <a:bodyPr/>
          <a:lstStyle/>
          <a:p>
            <a:pPr marL="571500" indent="-571500">
              <a:buFont typeface="Arial" panose="020B0604020202020204" pitchFamily="34" charset="0"/>
              <a:buChar char="•"/>
            </a:pPr>
            <a:r>
              <a:rPr lang="pl-PL" sz="2800" b="1" dirty="0" smtClean="0">
                <a:solidFill>
                  <a:srgbClr val="FF0000"/>
                </a:solidFill>
              </a:rPr>
              <a:t>Aby dziecku było łatwiej zostaw mu coś, co do ciebie należy i z tobą się kojarzy.</a:t>
            </a:r>
          </a:p>
        </p:txBody>
      </p:sp>
      <p:sp>
        <p:nvSpPr>
          <p:cNvPr id="4" name="Rectangle 2"/>
          <p:cNvSpPr>
            <a:spLocks noGrp="1" noChangeArrowheads="1"/>
          </p:cNvSpPr>
          <p:nvPr>
            <p:ph type="subTitle" idx="1"/>
          </p:nvPr>
        </p:nvSpPr>
        <p:spPr bwMode="auto">
          <a:xfrm>
            <a:off x="685800" y="3966381"/>
            <a:ext cx="7846640" cy="22621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anchor="ctr" anchorCtr="0" compatLnSpc="1">
            <a:prstTxWarp prst="textNoShape">
              <a:avLst/>
            </a:prstTxWarp>
            <a:spAutoFit/>
          </a:bodyPr>
          <a:lstStyle/>
          <a:p>
            <a:pPr marL="0" marR="0" lvl="0" indent="0" defTabSz="914400" rtl="0" eaLnBrk="0" fontAlgn="base" latinLnBrk="0" hangingPunct="0">
              <a:lnSpc>
                <a:spcPct val="100000"/>
              </a:lnSpc>
              <a:spcBef>
                <a:spcPct val="0"/>
              </a:spcBef>
              <a:spcAft>
                <a:spcPct val="0"/>
              </a:spcAft>
              <a:buClrTx/>
              <a:buSzTx/>
              <a:buFontTx/>
              <a:buNone/>
              <a:tabLst/>
            </a:pPr>
            <a:r>
              <a:rPr kumimoji="0" lang="pl-PL" altLang="pl-PL" sz="2400" b="0" i="1" u="none" strike="noStrike" cap="none" normalizeH="0" baseline="0" dirty="0" smtClean="0">
                <a:ln>
                  <a:noFill/>
                </a:ln>
                <a:solidFill>
                  <a:srgbClr val="000000"/>
                </a:solidFill>
                <a:effectLst/>
                <a:ea typeface="Times New Roman" panose="02020603050405020304" pitchFamily="18" charset="0"/>
                <a:cs typeface="Courier New" panose="02070309020205020404" pitchFamily="49" charset="0"/>
              </a:rPr>
              <a:t>Może to być pachnąc tobą sweterek, apaszka, może teczka, którą zabierasz do pracy. Coś,</a:t>
            </a:r>
            <a:r>
              <a:rPr kumimoji="0" lang="pl-PL" altLang="pl-PL" sz="2400" b="0" i="1" u="none" strike="noStrike" cap="none" normalizeH="0" dirty="0" smtClean="0">
                <a:ln>
                  <a:noFill/>
                </a:ln>
                <a:solidFill>
                  <a:srgbClr val="000000"/>
                </a:solidFill>
                <a:effectLst/>
                <a:ea typeface="Times New Roman" panose="02020603050405020304" pitchFamily="18" charset="0"/>
                <a:cs typeface="Courier New" panose="02070309020205020404" pitchFamily="49" charset="0"/>
              </a:rPr>
              <a:t> co maluch może trzymać w rączkach, do czego może się przytulić. Ważne, by ta rzecz nie była mała. To nie powinna być szminka, grzebyk lub portfel. </a:t>
            </a:r>
            <a:r>
              <a:rPr lang="pl-PL" altLang="pl-PL" sz="2400" i="1" dirty="0" smtClean="0">
                <a:solidFill>
                  <a:srgbClr val="000000"/>
                </a:solidFill>
                <a:ea typeface="Times New Roman" panose="02020603050405020304" pitchFamily="18" charset="0"/>
                <a:cs typeface="Courier New" panose="02070309020205020404" pitchFamily="49" charset="0"/>
              </a:rPr>
              <a:t>Pomijając względy bezpieczeństwa, rozpacz po zgubieniu „Waszego Kawałeczka”, będzie wielka.</a:t>
            </a:r>
            <a:endParaRPr kumimoji="0" lang="pl-PL" altLang="pl-PL" sz="2400" b="0" i="1" u="none" strike="noStrike" cap="none" normalizeH="0" baseline="0" dirty="0" smtClean="0">
              <a:ln>
                <a:noFill/>
              </a:ln>
              <a:solidFill>
                <a:schemeClr val="tx1"/>
              </a:solidFill>
              <a:effectLst/>
            </a:endParaRPr>
          </a:p>
        </p:txBody>
      </p:sp>
    </p:spTree>
    <p:extLst>
      <p:ext uri="{BB962C8B-B14F-4D97-AF65-F5344CB8AC3E}">
        <p14:creationId xmlns:p14="http://schemas.microsoft.com/office/powerpoint/2010/main" val="371747608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ytuł 1"/>
          <p:cNvSpPr>
            <a:spLocks noGrp="1"/>
          </p:cNvSpPr>
          <p:nvPr>
            <p:ph type="ctrTitle"/>
          </p:nvPr>
        </p:nvSpPr>
        <p:spPr>
          <a:xfrm>
            <a:off x="21720" y="2276872"/>
            <a:ext cx="7772400" cy="1470025"/>
          </a:xfrm>
        </p:spPr>
        <p:txBody>
          <a:bodyPr/>
          <a:lstStyle/>
          <a:p>
            <a:pPr marL="571500" indent="-571500">
              <a:buFont typeface="Arial" panose="020B0604020202020204" pitchFamily="34" charset="0"/>
              <a:buChar char="•"/>
            </a:pPr>
            <a:r>
              <a:rPr lang="pl-PL" sz="2800" b="1" dirty="0" smtClean="0">
                <a:solidFill>
                  <a:srgbClr val="FF0000"/>
                </a:solidFill>
              </a:rPr>
              <a:t>Nie opowiadaj dziecku wcześniej zbyt wiele o tym, jak będzie w przedszkolu.</a:t>
            </a:r>
          </a:p>
        </p:txBody>
      </p:sp>
      <p:sp>
        <p:nvSpPr>
          <p:cNvPr id="3" name="Rectangle 2"/>
          <p:cNvSpPr>
            <a:spLocks noGrp="1" noChangeArrowheads="1"/>
          </p:cNvSpPr>
          <p:nvPr>
            <p:ph type="subTitle" idx="1"/>
          </p:nvPr>
        </p:nvSpPr>
        <p:spPr bwMode="auto">
          <a:xfrm>
            <a:off x="685801" y="3781717"/>
            <a:ext cx="7774632" cy="26314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anchor="ctr" anchorCtr="0" compatLnSpc="1">
            <a:prstTxWarp prst="textNoShape">
              <a:avLst/>
            </a:prstTxWarp>
            <a:spAutoFit/>
          </a:bodyPr>
          <a:lstStyle/>
          <a:p>
            <a:pPr marL="0" marR="0" lvl="0" indent="0" defTabSz="914400" rtl="0" eaLnBrk="0" fontAlgn="base" latinLnBrk="0" hangingPunct="0">
              <a:lnSpc>
                <a:spcPct val="100000"/>
              </a:lnSpc>
              <a:spcBef>
                <a:spcPct val="0"/>
              </a:spcBef>
              <a:spcAft>
                <a:spcPct val="0"/>
              </a:spcAft>
              <a:buClrTx/>
              <a:buSzTx/>
              <a:buFontTx/>
              <a:buNone/>
              <a:tabLst/>
            </a:pPr>
            <a:r>
              <a:rPr kumimoji="0" lang="pl-PL" altLang="pl-PL" sz="2400" b="0" i="1" u="none" strike="noStrike" cap="none" normalizeH="0" baseline="0" dirty="0" smtClean="0">
                <a:ln>
                  <a:noFill/>
                </a:ln>
                <a:solidFill>
                  <a:srgbClr val="000000"/>
                </a:solidFill>
                <a:effectLst/>
                <a:ea typeface="Times New Roman" panose="02020603050405020304" pitchFamily="18" charset="0"/>
                <a:cs typeface="Courier New" panose="02070309020205020404" pitchFamily="49" charset="0"/>
              </a:rPr>
              <a:t>Przede wszystkim dlatego, że sam/ a nie wiesz, jak będzie. Możesz go zapewnić, że wybrałeś/</a:t>
            </a:r>
            <a:r>
              <a:rPr kumimoji="0" lang="pl-PL" altLang="pl-PL" sz="2400" b="0" i="1" u="none" strike="noStrike" cap="none" normalizeH="0" baseline="0" dirty="0" err="1" smtClean="0">
                <a:ln>
                  <a:noFill/>
                </a:ln>
                <a:solidFill>
                  <a:srgbClr val="000000"/>
                </a:solidFill>
                <a:effectLst/>
                <a:ea typeface="Times New Roman" panose="02020603050405020304" pitchFamily="18" charset="0"/>
                <a:cs typeface="Courier New" panose="02070309020205020404" pitchFamily="49" charset="0"/>
              </a:rPr>
              <a:t>aś</a:t>
            </a:r>
            <a:r>
              <a:rPr kumimoji="0" lang="pl-PL" altLang="pl-PL" sz="2400" b="0" i="1" u="none" strike="noStrike" cap="none" normalizeH="0" baseline="0" dirty="0" smtClean="0">
                <a:ln>
                  <a:noFill/>
                </a:ln>
                <a:solidFill>
                  <a:srgbClr val="000000"/>
                </a:solidFill>
                <a:effectLst/>
                <a:ea typeface="Times New Roman" panose="02020603050405020304" pitchFamily="18" charset="0"/>
                <a:cs typeface="Courier New" panose="02070309020205020404" pitchFamily="49" charset="0"/>
              </a:rPr>
              <a:t> najlepsze miejsce, że będą tam zabawki i koledzy. Ale nie zapewniaj, że będzie się bawiło z kolegami, bo może nie nastąpi to od razu. Nie zapewniaj także, że np. będą pyszne obiadki — z pewnością tak, lecz może twoje dziecko </a:t>
            </a:r>
            <a:r>
              <a:rPr kumimoji="0" lang="pl-PL" altLang="pl-PL" sz="2400" b="0" i="1" u="none" strike="noStrike" cap="none" normalizeH="0" baseline="0" dirty="0" smtClean="0">
                <a:ln>
                  <a:noFill/>
                </a:ln>
                <a:solidFill>
                  <a:srgbClr val="000000"/>
                </a:solidFill>
                <a:effectLst/>
                <a:ea typeface="Calibri" panose="020F0502020204030204" pitchFamily="34" charset="0"/>
                <a:cs typeface="Times New Roman" panose="02020603050405020304" pitchFamily="18" charset="0"/>
              </a:rPr>
              <a:t>nie lubi buraczków, a to one będą pierwszego dnia na obiad. </a:t>
            </a:r>
            <a:endParaRPr kumimoji="0" lang="pl-PL" altLang="pl-PL" sz="2400" b="0" i="1" u="none" strike="noStrike" cap="none" normalizeH="0" baseline="0" dirty="0" smtClean="0">
              <a:ln>
                <a:noFill/>
              </a:ln>
              <a:solidFill>
                <a:schemeClr val="tx1"/>
              </a:solidFill>
              <a:effectLst/>
            </a:endParaRPr>
          </a:p>
        </p:txBody>
      </p:sp>
    </p:spTree>
    <p:extLst>
      <p:ext uri="{BB962C8B-B14F-4D97-AF65-F5344CB8AC3E}">
        <p14:creationId xmlns:p14="http://schemas.microsoft.com/office/powerpoint/2010/main" val="425863638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ytuł 1"/>
          <p:cNvSpPr>
            <a:spLocks noGrp="1"/>
          </p:cNvSpPr>
          <p:nvPr>
            <p:ph type="ctrTitle"/>
          </p:nvPr>
        </p:nvSpPr>
        <p:spPr>
          <a:xfrm>
            <a:off x="21720" y="2276872"/>
            <a:ext cx="7772400" cy="1470025"/>
          </a:xfrm>
        </p:spPr>
        <p:txBody>
          <a:bodyPr/>
          <a:lstStyle/>
          <a:p>
            <a:pPr marL="571500" indent="-571500">
              <a:buFont typeface="Arial" panose="020B0604020202020204" pitchFamily="34" charset="0"/>
              <a:buChar char="•"/>
            </a:pPr>
            <a:r>
              <a:rPr lang="pl-PL" sz="2800" b="1" dirty="0" smtClean="0">
                <a:solidFill>
                  <a:srgbClr val="FF0000"/>
                </a:solidFill>
              </a:rPr>
              <a:t>Nie obiecuj nagrody materialnej za to, że dziecko zostanie bez ciebie i nie będzie płakać.</a:t>
            </a:r>
          </a:p>
        </p:txBody>
      </p:sp>
      <p:sp>
        <p:nvSpPr>
          <p:cNvPr id="2" name="Rectangle 1"/>
          <p:cNvSpPr>
            <a:spLocks noGrp="1" noChangeArrowheads="1"/>
          </p:cNvSpPr>
          <p:nvPr>
            <p:ph type="subTitle" idx="1"/>
          </p:nvPr>
        </p:nvSpPr>
        <p:spPr bwMode="auto">
          <a:xfrm>
            <a:off x="323528" y="3501008"/>
            <a:ext cx="8240413" cy="30008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anchor="ctr" anchorCtr="0" compatLnSpc="1">
            <a:prstTxWarp prst="textNoShape">
              <a:avLst/>
            </a:prstTxWarp>
            <a:spAutoFit/>
          </a:bodyPr>
          <a:lstStyle/>
          <a:p>
            <a:pPr marL="0" marR="0" lvl="0" indent="0" defTabSz="914400" rtl="0" eaLnBrk="0" fontAlgn="base" latinLnBrk="0" hangingPunct="0">
              <a:lnSpc>
                <a:spcPct val="100000"/>
              </a:lnSpc>
              <a:spcBef>
                <a:spcPct val="0"/>
              </a:spcBef>
              <a:spcAft>
                <a:spcPct val="0"/>
              </a:spcAft>
              <a:buClrTx/>
              <a:buSzTx/>
              <a:buFontTx/>
              <a:buNone/>
              <a:tabLst/>
            </a:pPr>
            <a:r>
              <a:rPr kumimoji="0" lang="pl-PL" altLang="pl-PL" sz="2400" b="0" i="1" u="none" strike="noStrike" cap="none" normalizeH="0" baseline="0" dirty="0" smtClean="0">
                <a:ln>
                  <a:noFill/>
                </a:ln>
                <a:solidFill>
                  <a:srgbClr val="000000"/>
                </a:solidFill>
                <a:effectLst/>
                <a:ea typeface="Times New Roman" panose="02020603050405020304" pitchFamily="18" charset="0"/>
                <a:cs typeface="Courier New" panose="02070309020205020404" pitchFamily="49" charset="0"/>
              </a:rPr>
              <a:t>W ten sposób obarczasz dziecko zbyt dużą odpowiedzialnością. Płacz pomaga zmniejszyć lęk, jest sposobem odreagowania, uwolnienia nagromadzonych emocji. Obdarzaj malucha buziakami, przytulaniem, swoją obecnością. Pamiętaj też, jeśli dziś kupisz mały prezent, z każdym następnym dniem oczekiwania dziecka będą większe. Ono powinno poradzić sobie z uczuciami dla siebie, nie dla prezentu. </a:t>
            </a:r>
            <a:r>
              <a:rPr kumimoji="0" lang="pl-PL" altLang="pl-PL" sz="2400" b="0" i="1" u="none" strike="noStrike" cap="none" normalizeH="0" baseline="0" dirty="0" smtClean="0">
                <a:ln>
                  <a:noFill/>
                </a:ln>
                <a:solidFill>
                  <a:srgbClr val="000000"/>
                </a:solidFill>
                <a:effectLst/>
                <a:ea typeface="Calibri" panose="020F0502020204030204" pitchFamily="34" charset="0"/>
                <a:cs typeface="Times New Roman" panose="02020603050405020304" pitchFamily="18" charset="0"/>
              </a:rPr>
              <a:t>Świadomość że to potrafi, da mu siłę na przyszłość. </a:t>
            </a:r>
            <a:endParaRPr kumimoji="0" lang="pl-PL" altLang="pl-PL" sz="2400" b="0" i="1" u="none" strike="noStrike" cap="none" normalizeH="0" baseline="0" dirty="0" smtClean="0">
              <a:ln>
                <a:noFill/>
              </a:ln>
              <a:solidFill>
                <a:schemeClr val="tx1"/>
              </a:solidFill>
              <a:effectLst/>
            </a:endParaRPr>
          </a:p>
        </p:txBody>
      </p:sp>
    </p:spTree>
    <p:extLst>
      <p:ext uri="{BB962C8B-B14F-4D97-AF65-F5344CB8AC3E}">
        <p14:creationId xmlns:p14="http://schemas.microsoft.com/office/powerpoint/2010/main" val="175889408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ytuł 1"/>
          <p:cNvSpPr>
            <a:spLocks noGrp="1"/>
          </p:cNvSpPr>
          <p:nvPr>
            <p:ph type="ctrTitle"/>
          </p:nvPr>
        </p:nvSpPr>
        <p:spPr>
          <a:xfrm>
            <a:off x="21720" y="2276872"/>
            <a:ext cx="8942768" cy="1470025"/>
          </a:xfrm>
        </p:spPr>
        <p:txBody>
          <a:bodyPr/>
          <a:lstStyle/>
          <a:p>
            <a:pPr marL="571500" indent="-571500">
              <a:buFont typeface="Arial" panose="020B0604020202020204" pitchFamily="34" charset="0"/>
              <a:buChar char="•"/>
            </a:pPr>
            <a:r>
              <a:rPr lang="pl-PL" sz="2800" b="1" dirty="0" smtClean="0">
                <a:solidFill>
                  <a:srgbClr val="FF0000"/>
                </a:solidFill>
              </a:rPr>
              <a:t>Jeśli jesteście zdecydowani, że dziecko będzie chodziło do przedszkola, nie zrażajcie się niepowodzeniami.</a:t>
            </a:r>
          </a:p>
        </p:txBody>
      </p:sp>
      <p:sp>
        <p:nvSpPr>
          <p:cNvPr id="3" name="Rectangle 1"/>
          <p:cNvSpPr>
            <a:spLocks noGrp="1" noChangeArrowheads="1"/>
          </p:cNvSpPr>
          <p:nvPr>
            <p:ph type="subTitle" idx="1"/>
          </p:nvPr>
        </p:nvSpPr>
        <p:spPr bwMode="auto">
          <a:xfrm>
            <a:off x="323850" y="3593339"/>
            <a:ext cx="8424614" cy="28161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anchor="ctr" anchorCtr="0" compatLnSpc="1">
            <a:prstTxWarp prst="textNoShape">
              <a:avLst/>
            </a:prstTxWarp>
            <a:spAutoFit/>
          </a:bodyPr>
          <a:lstStyle/>
          <a:p>
            <a:pPr marL="0" marR="0" lvl="0" indent="0" defTabSz="914400" rtl="0" eaLnBrk="0" fontAlgn="base" latinLnBrk="0" hangingPunct="0">
              <a:lnSpc>
                <a:spcPct val="100000"/>
              </a:lnSpc>
              <a:spcBef>
                <a:spcPct val="0"/>
              </a:spcBef>
              <a:spcAft>
                <a:spcPct val="0"/>
              </a:spcAft>
              <a:buClrTx/>
              <a:buSzTx/>
              <a:buFontTx/>
              <a:buNone/>
              <a:tabLst/>
            </a:pPr>
            <a:r>
              <a:rPr kumimoji="0" lang="pl-PL" altLang="pl-PL" sz="2000" b="0" i="1" u="none" strike="noStrike" cap="none" normalizeH="0" baseline="0" dirty="0" smtClean="0">
                <a:ln>
                  <a:noFill/>
                </a:ln>
                <a:solidFill>
                  <a:srgbClr val="000000"/>
                </a:solidFill>
                <a:effectLst/>
                <a:ea typeface="Times New Roman" panose="02020603050405020304" pitchFamily="18" charset="0"/>
                <a:cs typeface="Courier New" panose="02070309020205020404" pitchFamily="49" charset="0"/>
              </a:rPr>
              <a:t>One są częścią rozwoju. Gdy mały człowiek uczy się wchodzić na schody, </a:t>
            </a:r>
            <a:br>
              <a:rPr kumimoji="0" lang="pl-PL" altLang="pl-PL" sz="2000" b="0" i="1" u="none" strike="noStrike" cap="none" normalizeH="0" baseline="0" dirty="0" smtClean="0">
                <a:ln>
                  <a:noFill/>
                </a:ln>
                <a:solidFill>
                  <a:srgbClr val="000000"/>
                </a:solidFill>
                <a:effectLst/>
                <a:ea typeface="Times New Roman" panose="02020603050405020304" pitchFamily="18" charset="0"/>
                <a:cs typeface="Courier New" panose="02070309020205020404" pitchFamily="49" charset="0"/>
              </a:rPr>
            </a:br>
            <a:r>
              <a:rPr kumimoji="0" lang="pl-PL" altLang="pl-PL" sz="2000" b="0" i="1" u="none" strike="noStrike" cap="none" normalizeH="0" baseline="0" dirty="0" smtClean="0">
                <a:ln>
                  <a:noFill/>
                </a:ln>
                <a:solidFill>
                  <a:srgbClr val="000000"/>
                </a:solidFill>
                <a:effectLst/>
                <a:ea typeface="Times New Roman" panose="02020603050405020304" pitchFamily="18" charset="0"/>
                <a:cs typeface="Courier New" panose="02070309020205020404" pitchFamily="49" charset="0"/>
              </a:rPr>
              <a:t>mądry rodzic nie wnosi go na rękach na ich szczyt. Mądry rodzic stoi tuż za </a:t>
            </a:r>
            <a:br>
              <a:rPr kumimoji="0" lang="pl-PL" altLang="pl-PL" sz="2000" b="0" i="1" u="none" strike="noStrike" cap="none" normalizeH="0" baseline="0" dirty="0" smtClean="0">
                <a:ln>
                  <a:noFill/>
                </a:ln>
                <a:solidFill>
                  <a:srgbClr val="000000"/>
                </a:solidFill>
                <a:effectLst/>
                <a:ea typeface="Times New Roman" panose="02020603050405020304" pitchFamily="18" charset="0"/>
                <a:cs typeface="Courier New" panose="02070309020205020404" pitchFamily="49" charset="0"/>
              </a:rPr>
            </a:br>
            <a:r>
              <a:rPr kumimoji="0" lang="pl-PL" altLang="pl-PL" sz="2000" b="0" i="1" u="none" strike="noStrike" cap="none" normalizeH="0" baseline="0" dirty="0" smtClean="0">
                <a:ln>
                  <a:noFill/>
                </a:ln>
                <a:solidFill>
                  <a:srgbClr val="000000"/>
                </a:solidFill>
                <a:effectLst/>
                <a:ea typeface="Times New Roman" panose="02020603050405020304" pitchFamily="18" charset="0"/>
                <a:cs typeface="Courier New" panose="02070309020205020404" pitchFamily="49" charset="0"/>
              </a:rPr>
              <a:t>plecami dziecka, by go wspierać i złapać, lecz pozwala mu zdobywać </a:t>
            </a:r>
            <a:br>
              <a:rPr kumimoji="0" lang="pl-PL" altLang="pl-PL" sz="2000" b="0" i="1" u="none" strike="noStrike" cap="none" normalizeH="0" baseline="0" dirty="0" smtClean="0">
                <a:ln>
                  <a:noFill/>
                </a:ln>
                <a:solidFill>
                  <a:srgbClr val="000000"/>
                </a:solidFill>
                <a:effectLst/>
                <a:ea typeface="Times New Roman" panose="02020603050405020304" pitchFamily="18" charset="0"/>
                <a:cs typeface="Courier New" panose="02070309020205020404" pitchFamily="49" charset="0"/>
              </a:rPr>
            </a:br>
            <a:r>
              <a:rPr kumimoji="0" lang="pl-PL" altLang="pl-PL" sz="2000" b="0" i="1" u="none" strike="noStrike" cap="none" normalizeH="0" baseline="0" dirty="0" smtClean="0">
                <a:ln>
                  <a:noFill/>
                </a:ln>
                <a:solidFill>
                  <a:srgbClr val="000000"/>
                </a:solidFill>
                <a:effectLst/>
                <a:ea typeface="Times New Roman" panose="02020603050405020304" pitchFamily="18" charset="0"/>
                <a:cs typeface="Courier New" panose="02070309020205020404" pitchFamily="49" charset="0"/>
              </a:rPr>
              <a:t>samodzielnie kolejne stopnie. Jeżeli oswajanie nowego miejsca trwa zbyt </a:t>
            </a:r>
            <a:br>
              <a:rPr kumimoji="0" lang="pl-PL" altLang="pl-PL" sz="2000" b="0" i="1" u="none" strike="noStrike" cap="none" normalizeH="0" baseline="0" dirty="0" smtClean="0">
                <a:ln>
                  <a:noFill/>
                </a:ln>
                <a:solidFill>
                  <a:srgbClr val="000000"/>
                </a:solidFill>
                <a:effectLst/>
                <a:ea typeface="Times New Roman" panose="02020603050405020304" pitchFamily="18" charset="0"/>
                <a:cs typeface="Courier New" panose="02070309020205020404" pitchFamily="49" charset="0"/>
              </a:rPr>
            </a:br>
            <a:r>
              <a:rPr kumimoji="0" lang="pl-PL" altLang="pl-PL" sz="2000" b="0" i="1" u="none" strike="noStrike" cap="none" normalizeH="0" baseline="0" dirty="0" smtClean="0">
                <a:ln>
                  <a:noFill/>
                </a:ln>
                <a:solidFill>
                  <a:srgbClr val="000000"/>
                </a:solidFill>
                <a:effectLst/>
                <a:ea typeface="Times New Roman" panose="02020603050405020304" pitchFamily="18" charset="0"/>
                <a:cs typeface="Courier New" panose="02070309020205020404" pitchFamily="49" charset="0"/>
              </a:rPr>
              <a:t>długo, jeśli zmiany zachowania są trudne dla wszystkich, nie jest to jeszcze </a:t>
            </a:r>
            <a:br>
              <a:rPr kumimoji="0" lang="pl-PL" altLang="pl-PL" sz="2000" b="0" i="1" u="none" strike="noStrike" cap="none" normalizeH="0" baseline="0" dirty="0" smtClean="0">
                <a:ln>
                  <a:noFill/>
                </a:ln>
                <a:solidFill>
                  <a:srgbClr val="000000"/>
                </a:solidFill>
                <a:effectLst/>
                <a:ea typeface="Times New Roman" panose="02020603050405020304" pitchFamily="18" charset="0"/>
                <a:cs typeface="Courier New" panose="02070309020205020404" pitchFamily="49" charset="0"/>
              </a:rPr>
            </a:br>
            <a:r>
              <a:rPr kumimoji="0" lang="pl-PL" altLang="pl-PL" sz="2000" b="0" i="1" u="none" strike="noStrike" cap="none" normalizeH="0" baseline="0" dirty="0" smtClean="0">
                <a:ln>
                  <a:noFill/>
                </a:ln>
                <a:solidFill>
                  <a:srgbClr val="000000"/>
                </a:solidFill>
                <a:effectLst/>
                <a:ea typeface="Times New Roman" panose="02020603050405020304" pitchFamily="18" charset="0"/>
                <a:cs typeface="Courier New" panose="02070309020205020404" pitchFamily="49" charset="0"/>
              </a:rPr>
              <a:t>powód, by od razu rezygnować z przedszkola. Warto w tej sytuacji zasięgnąć </a:t>
            </a:r>
            <a:br>
              <a:rPr kumimoji="0" lang="pl-PL" altLang="pl-PL" sz="2000" b="0" i="1" u="none" strike="noStrike" cap="none" normalizeH="0" baseline="0" dirty="0" smtClean="0">
                <a:ln>
                  <a:noFill/>
                </a:ln>
                <a:solidFill>
                  <a:srgbClr val="000000"/>
                </a:solidFill>
                <a:effectLst/>
                <a:ea typeface="Times New Roman" panose="02020603050405020304" pitchFamily="18" charset="0"/>
                <a:cs typeface="Courier New" panose="02070309020205020404" pitchFamily="49" charset="0"/>
              </a:rPr>
            </a:br>
            <a:r>
              <a:rPr kumimoji="0" lang="pl-PL" altLang="pl-PL" sz="2000" b="0" i="1" u="none" strike="noStrike" cap="none" normalizeH="0" baseline="0" dirty="0" smtClean="0">
                <a:ln>
                  <a:noFill/>
                </a:ln>
                <a:solidFill>
                  <a:srgbClr val="000000"/>
                </a:solidFill>
                <a:effectLst/>
                <a:ea typeface="Times New Roman" panose="02020603050405020304" pitchFamily="18" charset="0"/>
                <a:cs typeface="Courier New" panose="02070309020205020404" pitchFamily="49" charset="0"/>
              </a:rPr>
              <a:t>opinii pań opiekunek </a:t>
            </a:r>
            <a:r>
              <a:rPr lang="pl-PL" altLang="pl-PL" sz="2000" i="1" dirty="0">
                <a:solidFill>
                  <a:srgbClr val="000000"/>
                </a:solidFill>
                <a:ea typeface="Times New Roman" panose="02020603050405020304" pitchFamily="18" charset="0"/>
                <a:cs typeface="Courier New" panose="02070309020205020404" pitchFamily="49" charset="0"/>
              </a:rPr>
              <a:t>l</a:t>
            </a:r>
            <a:r>
              <a:rPr kumimoji="0" lang="pl-PL" altLang="pl-PL" sz="2000" b="0" i="1" u="none" strike="noStrike" cap="none" normalizeH="0" baseline="0" dirty="0" smtClean="0">
                <a:ln>
                  <a:noFill/>
                </a:ln>
                <a:solidFill>
                  <a:srgbClr val="000000"/>
                </a:solidFill>
                <a:effectLst/>
                <a:ea typeface="Times New Roman" panose="02020603050405020304" pitchFamily="18" charset="0"/>
                <a:cs typeface="Courier New" panose="02070309020205020404" pitchFamily="49" charset="0"/>
              </a:rPr>
              <a:t>ub porozmawiać z psychologiem. Nauczyć się, jak </a:t>
            </a:r>
            <a:br>
              <a:rPr kumimoji="0" lang="pl-PL" altLang="pl-PL" sz="2000" b="0" i="1" u="none" strike="noStrike" cap="none" normalizeH="0" baseline="0" dirty="0" smtClean="0">
                <a:ln>
                  <a:noFill/>
                </a:ln>
                <a:solidFill>
                  <a:srgbClr val="000000"/>
                </a:solidFill>
                <a:effectLst/>
                <a:ea typeface="Times New Roman" panose="02020603050405020304" pitchFamily="18" charset="0"/>
                <a:cs typeface="Courier New" panose="02070309020205020404" pitchFamily="49" charset="0"/>
              </a:rPr>
            </a:br>
            <a:r>
              <a:rPr kumimoji="0" lang="pl-PL" altLang="pl-PL" sz="2000" b="0" i="1" u="none" strike="noStrike" cap="none" normalizeH="0" baseline="0" dirty="0" smtClean="0">
                <a:ln>
                  <a:noFill/>
                </a:ln>
                <a:solidFill>
                  <a:srgbClr val="000000"/>
                </a:solidFill>
                <a:effectLst/>
                <a:ea typeface="Times New Roman" panose="02020603050405020304" pitchFamily="18" charset="0"/>
                <a:cs typeface="Courier New" panose="02070309020205020404" pitchFamily="49" charset="0"/>
              </a:rPr>
              <a:t>można pracować ze swoim dzieckiem tak, by nie uciekać od problemu, lecz </a:t>
            </a:r>
            <a:br>
              <a:rPr kumimoji="0" lang="pl-PL" altLang="pl-PL" sz="2000" b="0" i="1" u="none" strike="noStrike" cap="none" normalizeH="0" baseline="0" dirty="0" smtClean="0">
                <a:ln>
                  <a:noFill/>
                </a:ln>
                <a:solidFill>
                  <a:srgbClr val="000000"/>
                </a:solidFill>
                <a:effectLst/>
                <a:ea typeface="Times New Roman" panose="02020603050405020304" pitchFamily="18" charset="0"/>
                <a:cs typeface="Courier New" panose="02070309020205020404" pitchFamily="49" charset="0"/>
              </a:rPr>
            </a:br>
            <a:r>
              <a:rPr kumimoji="0" lang="pl-PL" altLang="pl-PL" sz="2000" b="0" i="1" u="none" strike="noStrike" cap="none" normalizeH="0" baseline="0" dirty="0" smtClean="0">
                <a:ln>
                  <a:noFill/>
                </a:ln>
                <a:solidFill>
                  <a:srgbClr val="000000"/>
                </a:solidFill>
                <a:effectLst/>
                <a:ea typeface="Calibri" panose="020F0502020204030204" pitchFamily="34" charset="0"/>
                <a:cs typeface="Times New Roman" panose="02020603050405020304" pitchFamily="18" charset="0"/>
              </a:rPr>
              <a:t>pomóc się z nim uporać. </a:t>
            </a:r>
            <a:endParaRPr kumimoji="0" lang="pl-PL" altLang="pl-PL" sz="2000" b="0" i="1" u="none" strike="noStrike" cap="none" normalizeH="0" baseline="0" dirty="0" smtClean="0">
              <a:ln>
                <a:noFill/>
              </a:ln>
              <a:solidFill>
                <a:schemeClr val="tx1"/>
              </a:solidFill>
              <a:effectLst/>
            </a:endParaRPr>
          </a:p>
        </p:txBody>
      </p:sp>
    </p:spTree>
    <p:extLst>
      <p:ext uri="{BB962C8B-B14F-4D97-AF65-F5344CB8AC3E}">
        <p14:creationId xmlns:p14="http://schemas.microsoft.com/office/powerpoint/2010/main" val="142772518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ytuł 1"/>
          <p:cNvSpPr>
            <a:spLocks noGrp="1"/>
          </p:cNvSpPr>
          <p:nvPr>
            <p:ph type="ctrTitle"/>
          </p:nvPr>
        </p:nvSpPr>
        <p:spPr>
          <a:xfrm>
            <a:off x="21720" y="2276872"/>
            <a:ext cx="8942768" cy="1470025"/>
          </a:xfrm>
        </p:spPr>
        <p:txBody>
          <a:bodyPr/>
          <a:lstStyle/>
          <a:p>
            <a:pPr marL="571500" indent="-571500">
              <a:buFont typeface="Arial" panose="020B0604020202020204" pitchFamily="34" charset="0"/>
              <a:buChar char="•"/>
            </a:pPr>
            <a:r>
              <a:rPr lang="pl-PL" sz="2800" b="1" dirty="0" smtClean="0">
                <a:solidFill>
                  <a:srgbClr val="FF0000"/>
                </a:solidFill>
              </a:rPr>
              <a:t>Pamiętaj, że każde dziecko ma swój czas dorastania do wymogów życia.</a:t>
            </a:r>
          </a:p>
        </p:txBody>
      </p:sp>
      <p:sp>
        <p:nvSpPr>
          <p:cNvPr id="2" name="Rectangle 1"/>
          <p:cNvSpPr>
            <a:spLocks noGrp="1" noChangeArrowheads="1"/>
          </p:cNvSpPr>
          <p:nvPr>
            <p:ph type="subTitle" idx="1"/>
          </p:nvPr>
        </p:nvSpPr>
        <p:spPr bwMode="auto">
          <a:xfrm>
            <a:off x="21720" y="3573016"/>
            <a:ext cx="8998325" cy="26314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anchor="ctr" anchorCtr="0" compatLnSpc="1">
            <a:prstTxWarp prst="textNoShape">
              <a:avLst/>
            </a:prstTxWarp>
            <a:spAutoFit/>
          </a:bodyPr>
          <a:lstStyle/>
          <a:p>
            <a:pPr marL="0" marR="0" lvl="0" indent="0" defTabSz="914400" rtl="0" eaLnBrk="0" fontAlgn="base" latinLnBrk="0" hangingPunct="0">
              <a:lnSpc>
                <a:spcPct val="100000"/>
              </a:lnSpc>
              <a:spcBef>
                <a:spcPct val="0"/>
              </a:spcBef>
              <a:spcAft>
                <a:spcPct val="0"/>
              </a:spcAft>
              <a:buClrTx/>
              <a:buSzTx/>
              <a:buFontTx/>
              <a:buNone/>
              <a:tabLst/>
            </a:pPr>
            <a:r>
              <a:rPr kumimoji="0" lang="pl-PL" altLang="pl-PL" sz="2100" b="0" i="1" u="none" strike="noStrike" cap="none" normalizeH="0" baseline="0" dirty="0" smtClean="0">
                <a:ln>
                  <a:noFill/>
                </a:ln>
                <a:solidFill>
                  <a:srgbClr val="000000"/>
                </a:solidFill>
                <a:effectLst/>
                <a:ea typeface="Times New Roman" panose="02020603050405020304" pitchFamily="18" charset="0"/>
                <a:cs typeface="Courier New" panose="02070309020205020404" pitchFamily="49" charset="0"/>
              </a:rPr>
              <a:t>Może się okazać, że mimo waszych wysiłków dziecko nie jest jeszcze gotowe, by pozostawać w przedszkolu. To zdarza się rzadko i nie znaczy, że ono się „nie nadaje". Każde dziecko się nadaje! Wasz maluch może potrzebować jedynie więcej czasu, by poradzić sobie z rozstaniem. Warto wtedy nie działać na siłę, lecz poczekać miesiąc </a:t>
            </a:r>
            <a:r>
              <a:rPr lang="pl-PL" altLang="pl-PL" sz="2100" i="1" dirty="0">
                <a:solidFill>
                  <a:srgbClr val="000000"/>
                </a:solidFill>
                <a:ea typeface="Times New Roman" panose="02020603050405020304" pitchFamily="18" charset="0"/>
                <a:cs typeface="Courier New" panose="02070309020205020404" pitchFamily="49" charset="0"/>
              </a:rPr>
              <a:t>l</a:t>
            </a:r>
            <a:r>
              <a:rPr kumimoji="0" lang="pl-PL" altLang="pl-PL" sz="2100" b="0" i="1" u="none" strike="noStrike" cap="none" normalizeH="0" baseline="0" dirty="0" smtClean="0">
                <a:ln>
                  <a:noFill/>
                </a:ln>
                <a:solidFill>
                  <a:srgbClr val="000000"/>
                </a:solidFill>
                <a:effectLst/>
                <a:ea typeface="Times New Roman" panose="02020603050405020304" pitchFamily="18" charset="0"/>
                <a:cs typeface="Courier New" panose="02070309020205020404" pitchFamily="49" charset="0"/>
              </a:rPr>
              <a:t>ub kilka, by dziecko zaczęło współpracować, by chciało zostać z kimś innym. Wówczas także nie podejmujcie pochopnej decyzji wyłącznie w oparciu o własne przemyślenia, lecz porozmawiajcie o niej z kimś jeszcze — z opiekunką, panią </a:t>
            </a:r>
            <a:r>
              <a:rPr kumimoji="0" lang="pl-PL" altLang="pl-PL" sz="2100" b="0" i="1" u="none" strike="noStrike" cap="none" normalizeH="0" baseline="0" dirty="0" smtClean="0">
                <a:ln>
                  <a:noFill/>
                </a:ln>
                <a:solidFill>
                  <a:srgbClr val="000000"/>
                </a:solidFill>
                <a:effectLst/>
                <a:ea typeface="Calibri" panose="020F0502020204030204" pitchFamily="34" charset="0"/>
                <a:cs typeface="Times New Roman" panose="02020603050405020304" pitchFamily="18" charset="0"/>
              </a:rPr>
              <a:t>wychowawczynią </a:t>
            </a:r>
            <a:r>
              <a:rPr lang="pl-PL" altLang="pl-PL" sz="2100" i="1" dirty="0">
                <a:solidFill>
                  <a:srgbClr val="000000"/>
                </a:solidFill>
                <a:ea typeface="Calibri" panose="020F0502020204030204" pitchFamily="34" charset="0"/>
                <a:cs typeface="Times New Roman" panose="02020603050405020304" pitchFamily="18" charset="0"/>
              </a:rPr>
              <a:t>l</a:t>
            </a:r>
            <a:r>
              <a:rPr kumimoji="0" lang="pl-PL" altLang="pl-PL" sz="2100" b="0" i="1" u="none" strike="noStrike" cap="none" normalizeH="0" baseline="0" dirty="0" smtClean="0">
                <a:ln>
                  <a:noFill/>
                </a:ln>
                <a:solidFill>
                  <a:srgbClr val="000000"/>
                </a:solidFill>
                <a:effectLst/>
                <a:ea typeface="Calibri" panose="020F0502020204030204" pitchFamily="34" charset="0"/>
                <a:cs typeface="Times New Roman" panose="02020603050405020304" pitchFamily="18" charset="0"/>
              </a:rPr>
              <a:t>ub specjalistą. </a:t>
            </a:r>
            <a:endParaRPr kumimoji="0" lang="pl-PL" altLang="pl-PL" sz="2100" b="0" i="1" u="none" strike="noStrike" cap="none" normalizeH="0" baseline="0" dirty="0" smtClean="0">
              <a:ln>
                <a:noFill/>
              </a:ln>
              <a:solidFill>
                <a:schemeClr val="tx1"/>
              </a:solidFill>
              <a:effectLst/>
            </a:endParaRPr>
          </a:p>
        </p:txBody>
      </p:sp>
    </p:spTree>
    <p:extLst>
      <p:ext uri="{BB962C8B-B14F-4D97-AF65-F5344CB8AC3E}">
        <p14:creationId xmlns:p14="http://schemas.microsoft.com/office/powerpoint/2010/main" val="167154148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ytuł 1"/>
          <p:cNvSpPr>
            <a:spLocks noGrp="1"/>
          </p:cNvSpPr>
          <p:nvPr>
            <p:ph type="ctrTitle"/>
          </p:nvPr>
        </p:nvSpPr>
        <p:spPr>
          <a:xfrm>
            <a:off x="0" y="1412776"/>
            <a:ext cx="5976664" cy="1470025"/>
          </a:xfrm>
        </p:spPr>
        <p:txBody>
          <a:bodyPr/>
          <a:lstStyle/>
          <a:p>
            <a:pPr marL="571500" indent="-571500">
              <a:buFont typeface="Arial" panose="020B0604020202020204" pitchFamily="34" charset="0"/>
              <a:buChar char="•"/>
            </a:pPr>
            <a:r>
              <a:rPr lang="pl-PL" sz="2800" b="1" dirty="0" smtClean="0">
                <a:solidFill>
                  <a:srgbClr val="FF0000"/>
                </a:solidFill>
              </a:rPr>
              <a:t>Zaproponuj dziecku zabawę </a:t>
            </a:r>
            <a:br>
              <a:rPr lang="pl-PL" sz="2800" b="1" dirty="0" smtClean="0">
                <a:solidFill>
                  <a:srgbClr val="FF0000"/>
                </a:solidFill>
              </a:rPr>
            </a:br>
            <a:r>
              <a:rPr lang="pl-PL" sz="2800" b="1" dirty="0" smtClean="0">
                <a:solidFill>
                  <a:srgbClr val="FF0000"/>
                </a:solidFill>
              </a:rPr>
              <a:t>w przedszkole.</a:t>
            </a:r>
          </a:p>
        </p:txBody>
      </p:sp>
      <p:sp>
        <p:nvSpPr>
          <p:cNvPr id="3" name="Rectangle 1"/>
          <p:cNvSpPr>
            <a:spLocks noGrp="1" noChangeArrowheads="1"/>
          </p:cNvSpPr>
          <p:nvPr>
            <p:ph type="subTitle" idx="1"/>
          </p:nvPr>
        </p:nvSpPr>
        <p:spPr bwMode="auto">
          <a:xfrm>
            <a:off x="251520" y="2708920"/>
            <a:ext cx="8726239" cy="36471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anchor="ctr" anchorCtr="0" compatLnSpc="1">
            <a:prstTxWarp prst="textNoShape">
              <a:avLst/>
            </a:prstTxWarp>
            <a:spAutoFit/>
          </a:bodyPr>
          <a:lstStyle/>
          <a:p>
            <a:pPr marL="0" marR="0" lvl="0" indent="0" defTabSz="914400" rtl="0" eaLnBrk="0" fontAlgn="base" latinLnBrk="0" hangingPunct="0">
              <a:lnSpc>
                <a:spcPct val="100000"/>
              </a:lnSpc>
              <a:spcBef>
                <a:spcPct val="0"/>
              </a:spcBef>
              <a:spcAft>
                <a:spcPct val="0"/>
              </a:spcAft>
              <a:buClrTx/>
              <a:buSzTx/>
              <a:buFontTx/>
              <a:buNone/>
              <a:tabLst/>
            </a:pPr>
            <a:r>
              <a:rPr kumimoji="0" lang="pl-PL" altLang="pl-PL" sz="1800" b="0" i="1" u="none" strike="noStrike" cap="none" normalizeH="0" baseline="0" dirty="0" smtClean="0">
                <a:ln>
                  <a:noFill/>
                </a:ln>
                <a:solidFill>
                  <a:srgbClr val="000000"/>
                </a:solidFill>
                <a:effectLst/>
                <a:ea typeface="Times New Roman" panose="02020603050405020304" pitchFamily="18" charset="0"/>
                <a:cs typeface="Courier New" panose="02070309020205020404" pitchFamily="49" charset="0"/>
              </a:rPr>
              <a:t>Odgrywajcie razem scenki rozstania, zamieniając się rolami. To ty bądź dzieckiem, a dziecku pozwól być dorosłym rodzicem. Udawajcie, że się żegnacie, możecie machać do siebie, dawać buziaki. Jeżeli dziecko bywa smutne, ty jako dziecko też możesz się smucić. Najpierw pozwól maluszkowi pokazać, jak się żegna. Później pokaż mu sam/ a, w jaki sposób można się rozstać. Niech maluch (prowadzony delikatnie przez cielne i twoje propozycje), spróbuje powtórzyć twój sposób. W tej zabawie możecie też siebie zastąpić pacynkami, pluszakami i zrobić teatrzyk. Istotne jest, aby opisywał ten sam problem. Uczestnicząc w zabawie, mały człowiek może skonfrontować się ze swoimi uczuciami w sytuacji dla niego trudnej. Jeszcze</a:t>
            </a:r>
            <a:r>
              <a:rPr kumimoji="0" lang="pl-PL" altLang="pl-PL" sz="1800" b="0" i="1" u="none" strike="noStrike" cap="none" normalizeH="0" dirty="0" smtClean="0">
                <a:ln>
                  <a:noFill/>
                </a:ln>
                <a:solidFill>
                  <a:srgbClr val="000000"/>
                </a:solidFill>
                <a:effectLst/>
                <a:ea typeface="Times New Roman" panose="02020603050405020304" pitchFamily="18" charset="0"/>
                <a:cs typeface="Courier New" panose="02070309020205020404" pitchFamily="49" charset="0"/>
              </a:rPr>
              <a:t> ni</a:t>
            </a:r>
            <a:r>
              <a:rPr kumimoji="0" lang="pl-PL" altLang="pl-PL" sz="1800" b="0" i="1" u="none" strike="noStrike" cap="none" normalizeH="0" baseline="0" dirty="0" smtClean="0">
                <a:ln>
                  <a:noFill/>
                </a:ln>
                <a:solidFill>
                  <a:srgbClr val="000000"/>
                </a:solidFill>
                <a:effectLst/>
                <a:ea typeface="Times New Roman" panose="02020603050405020304" pitchFamily="18" charset="0"/>
                <a:cs typeface="Courier New" panose="02070309020205020404" pitchFamily="49" charset="0"/>
              </a:rPr>
              <a:t>e będzie w stanie ich nazwać, ale zabawa pomoże mu je zrozumieć. Pomoże mu zmierzyć się z momentem rozstania i przygotować się na niego. Obniży też z pewnością poziom napięcia, jakie ono w dziecku wywołuje. Podobny efekt terapeutyczny przyniesie wspólne rysowanie sytuacji występujących w</a:t>
            </a:r>
            <a:r>
              <a:rPr kumimoji="0" lang="pl-PL" altLang="pl-PL" sz="1800" b="0" i="1" u="none" strike="noStrike" cap="none" normalizeH="0" dirty="0" smtClean="0">
                <a:ln>
                  <a:noFill/>
                </a:ln>
                <a:solidFill>
                  <a:srgbClr val="000000"/>
                </a:solidFill>
                <a:effectLst/>
                <a:ea typeface="Times New Roman" panose="02020603050405020304" pitchFamily="18" charset="0"/>
                <a:cs typeface="Courier New" panose="02070309020205020404" pitchFamily="49" charset="0"/>
              </a:rPr>
              <a:t> </a:t>
            </a:r>
            <a:r>
              <a:rPr kumimoji="0" lang="pl-PL" altLang="pl-PL" sz="1800" b="0" i="1" u="none" strike="noStrike" cap="none" normalizeH="0" baseline="0" dirty="0" smtClean="0">
                <a:ln>
                  <a:noFill/>
                </a:ln>
                <a:solidFill>
                  <a:srgbClr val="000000"/>
                </a:solidFill>
                <a:effectLst/>
                <a:ea typeface="Calibri" panose="020F0502020204030204" pitchFamily="34" charset="0"/>
                <a:cs typeface="Times New Roman" panose="02020603050405020304" pitchFamily="18" charset="0"/>
              </a:rPr>
              <a:t>przedszkolu, wymyślanie bajek o dzieciach lub zwierzętach będących w podobnej sytuacji. </a:t>
            </a:r>
            <a:endParaRPr kumimoji="0" lang="pl-PL" altLang="pl-PL" b="0" i="1" u="none" strike="noStrike" cap="none" normalizeH="0" baseline="0" dirty="0" smtClean="0">
              <a:ln>
                <a:noFill/>
              </a:ln>
              <a:solidFill>
                <a:schemeClr val="tx1"/>
              </a:solidFill>
              <a:effectLst/>
            </a:endParaRPr>
          </a:p>
        </p:txBody>
      </p:sp>
    </p:spTree>
    <p:extLst>
      <p:ext uri="{BB962C8B-B14F-4D97-AF65-F5344CB8AC3E}">
        <p14:creationId xmlns:p14="http://schemas.microsoft.com/office/powerpoint/2010/main" val="191418588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ytuł 1"/>
          <p:cNvSpPr>
            <a:spLocks noGrp="1"/>
          </p:cNvSpPr>
          <p:nvPr>
            <p:ph type="ctrTitle"/>
          </p:nvPr>
        </p:nvSpPr>
        <p:spPr>
          <a:xfrm>
            <a:off x="1475656" y="2348880"/>
            <a:ext cx="5976664" cy="1470025"/>
          </a:xfrm>
        </p:spPr>
        <p:txBody>
          <a:bodyPr/>
          <a:lstStyle/>
          <a:p>
            <a:r>
              <a:rPr lang="pl-PL" sz="4000" b="1" i="1" dirty="0" smtClean="0">
                <a:solidFill>
                  <a:srgbClr val="0070C0"/>
                </a:solidFill>
              </a:rPr>
              <a:t>Drodzy Rodzice!!!</a:t>
            </a:r>
          </a:p>
        </p:txBody>
      </p:sp>
      <p:sp>
        <p:nvSpPr>
          <p:cNvPr id="3" name="Rectangle 1"/>
          <p:cNvSpPr>
            <a:spLocks noGrp="1" noChangeArrowheads="1"/>
          </p:cNvSpPr>
          <p:nvPr>
            <p:ph type="subTitle" idx="1"/>
          </p:nvPr>
        </p:nvSpPr>
        <p:spPr bwMode="auto">
          <a:xfrm>
            <a:off x="100868" y="3790329"/>
            <a:ext cx="8726239" cy="20159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anchor="ctr" anchorCtr="0" compatLnSpc="1">
            <a:prstTxWarp prst="textNoShape">
              <a:avLst/>
            </a:prstTxWarp>
            <a:spAutoFit/>
          </a:bodyPr>
          <a:lstStyle/>
          <a:p>
            <a:pPr marL="0" marR="0" lvl="0" indent="0" defTabSz="914400" rtl="0" eaLnBrk="0" fontAlgn="base" latinLnBrk="0" hangingPunct="0">
              <a:lnSpc>
                <a:spcPct val="100000"/>
              </a:lnSpc>
              <a:spcBef>
                <a:spcPct val="0"/>
              </a:spcBef>
              <a:spcAft>
                <a:spcPct val="0"/>
              </a:spcAft>
              <a:buClrTx/>
              <a:buSzTx/>
              <a:buFontTx/>
              <a:buNone/>
              <a:tabLst/>
            </a:pPr>
            <a:r>
              <a:rPr kumimoji="0" lang="pl-PL" altLang="pl-PL" b="0" i="1" u="none" strike="noStrike" cap="none" normalizeH="0" baseline="0" dirty="0" smtClean="0">
                <a:ln>
                  <a:noFill/>
                </a:ln>
                <a:solidFill>
                  <a:srgbClr val="000000"/>
                </a:solidFill>
                <a:effectLst/>
                <a:ea typeface="Times New Roman" panose="02020603050405020304" pitchFamily="18" charset="0"/>
                <a:cs typeface="Courier New" panose="02070309020205020404" pitchFamily="49" charset="0"/>
              </a:rPr>
              <a:t>Przedszkole jest dla dziecka drugim domem. </a:t>
            </a:r>
          </a:p>
          <a:p>
            <a:pPr marL="0" marR="0" lvl="0" indent="0" defTabSz="914400" rtl="0" eaLnBrk="0" fontAlgn="base" latinLnBrk="0" hangingPunct="0">
              <a:lnSpc>
                <a:spcPct val="100000"/>
              </a:lnSpc>
              <a:spcBef>
                <a:spcPct val="0"/>
              </a:spcBef>
              <a:spcAft>
                <a:spcPct val="0"/>
              </a:spcAft>
              <a:buClrTx/>
              <a:buSzTx/>
              <a:buFontTx/>
              <a:buNone/>
              <a:tabLst/>
            </a:pPr>
            <a:r>
              <a:rPr kumimoji="0" lang="pl-PL" altLang="pl-PL" b="0" i="1" u="none" strike="noStrike" cap="none" normalizeH="0" baseline="0" dirty="0" smtClean="0">
                <a:ln>
                  <a:noFill/>
                </a:ln>
                <a:solidFill>
                  <a:srgbClr val="000000"/>
                </a:solidFill>
                <a:effectLst/>
                <a:ea typeface="Times New Roman" panose="02020603050405020304" pitchFamily="18" charset="0"/>
                <a:cs typeface="Courier New" panose="02070309020205020404" pitchFamily="49" charset="0"/>
              </a:rPr>
              <a:t>Tylko wspólna współpraca rodziców i nauczycieli</a:t>
            </a:r>
            <a:r>
              <a:rPr kumimoji="0" lang="pl-PL" altLang="pl-PL" b="0" i="1" u="none" strike="noStrike" cap="none" normalizeH="0" dirty="0" smtClean="0">
                <a:ln>
                  <a:noFill/>
                </a:ln>
                <a:solidFill>
                  <a:srgbClr val="000000"/>
                </a:solidFill>
                <a:effectLst/>
                <a:ea typeface="Times New Roman" panose="02020603050405020304" pitchFamily="18" charset="0"/>
                <a:cs typeface="Courier New" panose="02070309020205020404" pitchFamily="49" charset="0"/>
              </a:rPr>
              <a:t> przyczyni się do wytworzenia pozytywnej atmosfery i warunków do wszechstronnego rozwoju dzieci.</a:t>
            </a:r>
            <a:endParaRPr kumimoji="0" lang="pl-PL" altLang="pl-PL" sz="4800" b="0" i="1" u="none" strike="noStrike" cap="none" normalizeH="0" baseline="0" dirty="0" smtClean="0">
              <a:ln>
                <a:noFill/>
              </a:ln>
              <a:solidFill>
                <a:schemeClr val="tx1"/>
              </a:solidFill>
              <a:effectLst/>
            </a:endParaRPr>
          </a:p>
        </p:txBody>
      </p:sp>
      <p:sp>
        <p:nvSpPr>
          <p:cNvPr id="2" name="pole tekstowe 1"/>
          <p:cNvSpPr txBox="1"/>
          <p:nvPr/>
        </p:nvSpPr>
        <p:spPr>
          <a:xfrm>
            <a:off x="100868" y="6453336"/>
            <a:ext cx="4759164" cy="369332"/>
          </a:xfrm>
          <a:prstGeom prst="rect">
            <a:avLst/>
          </a:prstGeom>
          <a:noFill/>
        </p:spPr>
        <p:txBody>
          <a:bodyPr wrap="square" rtlCol="0">
            <a:spAutoFit/>
          </a:bodyPr>
          <a:lstStyle/>
          <a:p>
            <a:r>
              <a:rPr lang="pl-PL" i="1" dirty="0" smtClean="0">
                <a:solidFill>
                  <a:schemeClr val="tx1"/>
                </a:solidFill>
                <a:latin typeface="+mn-lt"/>
              </a:rPr>
              <a:t>Źródło: www.dziecisawazne.pl</a:t>
            </a:r>
            <a:endParaRPr lang="pl-PL" i="1" dirty="0">
              <a:solidFill>
                <a:schemeClr val="tx1"/>
              </a:solidFill>
              <a:latin typeface="+mn-lt"/>
            </a:endParaRPr>
          </a:p>
        </p:txBody>
      </p:sp>
    </p:spTree>
    <p:extLst>
      <p:ext uri="{BB962C8B-B14F-4D97-AF65-F5344CB8AC3E}">
        <p14:creationId xmlns:p14="http://schemas.microsoft.com/office/powerpoint/2010/main" val="1368266970"/>
      </p:ext>
    </p:extLst>
  </p:cSld>
  <p:clrMapOvr>
    <a:masterClrMapping/>
  </p:clrMapOvr>
  <p:timing>
    <p:tnLst>
      <p:par>
        <p:cTn id="1" dur="indefinite" restart="never" nodeType="tmRoot"/>
      </p:par>
    </p:tnLst>
  </p:timing>
</p:sld>
</file>

<file path=ppt/theme/theme1.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otyw pakietu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Pakiet 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36149</TotalTime>
  <Words>1040</Words>
  <Application>Microsoft Office PowerPoint</Application>
  <PresentationFormat>Pokaz na ekranie (4:3)</PresentationFormat>
  <Paragraphs>26</Paragraphs>
  <Slides>12</Slides>
  <Notes>1</Notes>
  <HiddenSlides>0</HiddenSlides>
  <MMClips>0</MMClips>
  <ScaleCrop>false</ScaleCrop>
  <HeadingPairs>
    <vt:vector size="6" baseType="variant">
      <vt:variant>
        <vt:lpstr>Używane czcionki</vt:lpstr>
      </vt:variant>
      <vt:variant>
        <vt:i4>5</vt:i4>
      </vt:variant>
      <vt:variant>
        <vt:lpstr>Motyw</vt:lpstr>
      </vt:variant>
      <vt:variant>
        <vt:i4>1</vt:i4>
      </vt:variant>
      <vt:variant>
        <vt:lpstr>Tytuły slajdów</vt:lpstr>
      </vt:variant>
      <vt:variant>
        <vt:i4>12</vt:i4>
      </vt:variant>
    </vt:vector>
  </HeadingPairs>
  <TitlesOfParts>
    <vt:vector size="18" baseType="lpstr">
      <vt:lpstr>Microsoft YaHei</vt:lpstr>
      <vt:lpstr>Arial</vt:lpstr>
      <vt:lpstr>Calibri</vt:lpstr>
      <vt:lpstr>Courier New</vt:lpstr>
      <vt:lpstr>Times New Roman</vt:lpstr>
      <vt:lpstr>Motyw pakietu Office</vt:lpstr>
      <vt:lpstr>Moje dziecko w przedszkolu, czyli o tym, jak rozumieć i wspierać dziecko w procesie adaptacji.</vt:lpstr>
      <vt:lpstr>Drodzy Rodzice!!!</vt:lpstr>
      <vt:lpstr>Przed planowanym terminem rozpoczęcia przedszkola, ureguluj rozkład dnia dziecka według tego rytmu, jaki tam obowiązuje.</vt:lpstr>
      <vt:lpstr>Jeżeli jest to możliwe, w początkowym okresie adaptacji (tydzień, dwa) zostawiaj dziecko w przedszkolu na krócej.</vt:lpstr>
      <vt:lpstr>Jeśli dziecko weszło już na salę, nie zaglądaj by zobaczyć co robi, jak się bawi, czy płacze.</vt:lpstr>
      <vt:lpstr>Aby dziecku było łatwiej zostaw mu coś, co do ciebie należy i z tobą się kojarzy.</vt:lpstr>
      <vt:lpstr>Nie opowiadaj dziecku wcześniej zbyt wiele o tym, jak będzie w przedszkolu.</vt:lpstr>
      <vt:lpstr>Nie obiecuj nagrody materialnej za to, że dziecko zostanie bez ciebie i nie będzie płakać.</vt:lpstr>
      <vt:lpstr>Jeśli jesteście zdecydowani, że dziecko będzie chodziło do przedszkola, nie zrażajcie się niepowodzeniami.</vt:lpstr>
      <vt:lpstr>Pamiętaj, że każde dziecko ma swój czas dorastania do wymogów życia.</vt:lpstr>
      <vt:lpstr>Zaproponuj dziecku zabawę  w przedszkole.</vt:lpstr>
      <vt:lpstr>Drodzy Rodzice!!!</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Prezentacja programu PowerPoint</dc:title>
  <dc:creator>Admin</dc:creator>
  <cp:lastModifiedBy>admin</cp:lastModifiedBy>
  <cp:revision>178</cp:revision>
  <cp:lastPrinted>1601-01-01T00:00:00Z</cp:lastPrinted>
  <dcterms:created xsi:type="dcterms:W3CDTF">2013-09-10T15:46:49Z</dcterms:created>
  <dcterms:modified xsi:type="dcterms:W3CDTF">2025-07-03T07:11:22Z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TC103571299990</vt:lpwstr>
  </property>
</Properties>
</file>